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4"/>
  </p:sldMasterIdLst>
  <p:notesMasterIdLst>
    <p:notesMasterId r:id="rId11"/>
  </p:notesMasterIdLst>
  <p:sldIdLst>
    <p:sldId id="313" r:id="rId5"/>
    <p:sldId id="314" r:id="rId6"/>
    <p:sldId id="315" r:id="rId7"/>
    <p:sldId id="304" r:id="rId8"/>
    <p:sldId id="306" r:id="rId9"/>
    <p:sldId id="312" r:id="rId10"/>
  </p:sldIdLst>
  <p:sldSz cx="9144000" cy="6858000" type="screen4x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7E6E6"/>
    <a:srgbClr val="0000FF"/>
    <a:srgbClr val="FF99CC"/>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3971" autoAdjust="0"/>
  </p:normalViewPr>
  <p:slideViewPr>
    <p:cSldViewPr snapToGrid="0">
      <p:cViewPr varScale="1">
        <p:scale>
          <a:sx n="91" d="100"/>
          <a:sy n="91" d="100"/>
        </p:scale>
        <p:origin x="702"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830" cy="495029"/>
          </a:xfrm>
          <a:prstGeom prst="rect">
            <a:avLst/>
          </a:prstGeom>
        </p:spPr>
        <p:txBody>
          <a:bodyPr vert="horz" lIns="90763" tIns="45382" rIns="90763" bIns="4538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5" y="0"/>
            <a:ext cx="2918830" cy="495029"/>
          </a:xfrm>
          <a:prstGeom prst="rect">
            <a:avLst/>
          </a:prstGeom>
        </p:spPr>
        <p:txBody>
          <a:bodyPr vert="horz" lIns="90763" tIns="45382" rIns="90763" bIns="45382" rtlCol="0"/>
          <a:lstStyle>
            <a:lvl1pPr algn="r">
              <a:defRPr sz="1200"/>
            </a:lvl1pPr>
          </a:lstStyle>
          <a:p>
            <a:fld id="{7908398D-964D-48A6-9574-47E4FAE0B7BA}" type="datetimeFigureOut">
              <a:rPr kumimoji="1" lang="ja-JP" altLang="en-US" smtClean="0"/>
              <a:t>2024/5/10</a:t>
            </a:fld>
            <a:endParaRPr kumimoji="1" lang="ja-JP" altLang="en-US"/>
          </a:p>
        </p:txBody>
      </p:sp>
      <p:sp>
        <p:nvSpPr>
          <p:cNvPr id="4" name="スライド イメージ プレースホルダー 3"/>
          <p:cNvSpPr>
            <a:spLocks noGrp="1" noRot="1" noChangeAspect="1"/>
          </p:cNvSpPr>
          <p:nvPr>
            <p:ph type="sldImg" idx="2"/>
          </p:nvPr>
        </p:nvSpPr>
        <p:spPr>
          <a:xfrm>
            <a:off x="1149350" y="1233488"/>
            <a:ext cx="4437063" cy="3328987"/>
          </a:xfrm>
          <a:prstGeom prst="rect">
            <a:avLst/>
          </a:prstGeom>
          <a:noFill/>
          <a:ln w="12700">
            <a:solidFill>
              <a:prstClr val="black"/>
            </a:solidFill>
          </a:ln>
        </p:spPr>
        <p:txBody>
          <a:bodyPr vert="horz" lIns="90763" tIns="45382" rIns="90763" bIns="45382"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0763" tIns="45382" rIns="90763" bIns="45382"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371286"/>
            <a:ext cx="2918830" cy="495028"/>
          </a:xfrm>
          <a:prstGeom prst="rect">
            <a:avLst/>
          </a:prstGeom>
        </p:spPr>
        <p:txBody>
          <a:bodyPr vert="horz" lIns="90763" tIns="45382" rIns="90763" bIns="4538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5" y="9371286"/>
            <a:ext cx="2918830" cy="495028"/>
          </a:xfrm>
          <a:prstGeom prst="rect">
            <a:avLst/>
          </a:prstGeom>
        </p:spPr>
        <p:txBody>
          <a:bodyPr vert="horz" lIns="90763" tIns="45382" rIns="90763" bIns="45382" rtlCol="0" anchor="b"/>
          <a:lstStyle>
            <a:lvl1pPr algn="r">
              <a:defRPr sz="1200"/>
            </a:lvl1pPr>
          </a:lstStyle>
          <a:p>
            <a:fld id="{878492BD-D488-4357-BC29-72678E359976}" type="slidenum">
              <a:rPr kumimoji="1" lang="ja-JP" altLang="en-US" smtClean="0"/>
              <a:t>‹#›</a:t>
            </a:fld>
            <a:endParaRPr kumimoji="1" lang="ja-JP" altLang="en-US"/>
          </a:p>
        </p:txBody>
      </p:sp>
    </p:spTree>
    <p:extLst>
      <p:ext uri="{BB962C8B-B14F-4D97-AF65-F5344CB8AC3E}">
        <p14:creationId xmlns:p14="http://schemas.microsoft.com/office/powerpoint/2010/main" val="286653863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BFDB8B-8087-4DAB-994C-B8DB719BFDC2}" type="slidenum">
              <a:rPr lang="ja-JP" altLang="en-US" smtClean="0"/>
              <a:pPr/>
              <a:t>0</a:t>
            </a:fld>
            <a:endParaRPr lang="ja-JP" altLang="en-US"/>
          </a:p>
        </p:txBody>
      </p:sp>
    </p:spTree>
    <p:extLst>
      <p:ext uri="{BB962C8B-B14F-4D97-AF65-F5344CB8AC3E}">
        <p14:creationId xmlns:p14="http://schemas.microsoft.com/office/powerpoint/2010/main" val="19817941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BFDB8B-8087-4DAB-994C-B8DB719BFDC2}" type="slidenum">
              <a:rPr lang="ja-JP" altLang="en-US" smtClean="0"/>
              <a:pPr/>
              <a:t>1</a:t>
            </a:fld>
            <a:endParaRPr lang="ja-JP" altLang="en-US"/>
          </a:p>
        </p:txBody>
      </p:sp>
    </p:spTree>
    <p:extLst>
      <p:ext uri="{BB962C8B-B14F-4D97-AF65-F5344CB8AC3E}">
        <p14:creationId xmlns:p14="http://schemas.microsoft.com/office/powerpoint/2010/main" val="10374582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BFDB8B-8087-4DAB-994C-B8DB719BFDC2}" type="slidenum">
              <a:rPr lang="ja-JP" altLang="en-US" smtClean="0"/>
              <a:pPr/>
              <a:t>2</a:t>
            </a:fld>
            <a:endParaRPr lang="ja-JP" altLang="en-US"/>
          </a:p>
        </p:txBody>
      </p:sp>
    </p:spTree>
    <p:extLst>
      <p:ext uri="{BB962C8B-B14F-4D97-AF65-F5344CB8AC3E}">
        <p14:creationId xmlns:p14="http://schemas.microsoft.com/office/powerpoint/2010/main" val="25411760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BFDB8B-8087-4DAB-994C-B8DB719BFDC2}" type="slidenum">
              <a:rPr lang="ja-JP" altLang="en-US" smtClean="0"/>
              <a:pPr/>
              <a:t>3</a:t>
            </a:fld>
            <a:endParaRPr lang="ja-JP" altLang="en-US"/>
          </a:p>
        </p:txBody>
      </p:sp>
    </p:spTree>
    <p:extLst>
      <p:ext uri="{BB962C8B-B14F-4D97-AF65-F5344CB8AC3E}">
        <p14:creationId xmlns:p14="http://schemas.microsoft.com/office/powerpoint/2010/main" val="15953211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BFDB8B-8087-4DAB-994C-B8DB719BFDC2}" type="slidenum">
              <a:rPr lang="ja-JP" altLang="en-US" smtClean="0"/>
              <a:pPr/>
              <a:t>4</a:t>
            </a:fld>
            <a:endParaRPr lang="ja-JP" altLang="en-US"/>
          </a:p>
        </p:txBody>
      </p:sp>
    </p:spTree>
    <p:extLst>
      <p:ext uri="{BB962C8B-B14F-4D97-AF65-F5344CB8AC3E}">
        <p14:creationId xmlns:p14="http://schemas.microsoft.com/office/powerpoint/2010/main" val="21389571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BFDB8B-8087-4DAB-994C-B8DB719BFDC2}" type="slidenum">
              <a:rPr lang="ja-JP" altLang="en-US" smtClean="0"/>
              <a:pPr/>
              <a:t>5</a:t>
            </a:fld>
            <a:endParaRPr lang="ja-JP" altLang="en-US"/>
          </a:p>
        </p:txBody>
      </p:sp>
    </p:spTree>
    <p:extLst>
      <p:ext uri="{BB962C8B-B14F-4D97-AF65-F5344CB8AC3E}">
        <p14:creationId xmlns:p14="http://schemas.microsoft.com/office/powerpoint/2010/main" val="28840083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42CC526D-28ED-4702-8ADA-2976EDDE9463}" type="datetimeFigureOut">
              <a:rPr kumimoji="1" lang="ja-JP" altLang="en-US" smtClean="0"/>
              <a:t>2024/5/10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14F6EFE-9CEA-4F1D-9CC9-4FA0FC592ECC}" type="slidenum">
              <a:rPr kumimoji="1" lang="ja-JP" altLang="en-US" smtClean="0"/>
              <a:t>‹#›</a:t>
            </a:fld>
            <a:endParaRPr kumimoji="1" lang="ja-JP" altLang="en-US"/>
          </a:p>
        </p:txBody>
      </p:sp>
    </p:spTree>
    <p:extLst>
      <p:ext uri="{BB962C8B-B14F-4D97-AF65-F5344CB8AC3E}">
        <p14:creationId xmlns:p14="http://schemas.microsoft.com/office/powerpoint/2010/main" val="21206907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2CC526D-28ED-4702-8ADA-2976EDDE9463}" type="datetimeFigureOut">
              <a:rPr kumimoji="1" lang="ja-JP" altLang="en-US" smtClean="0"/>
              <a:t>2024/5/10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14F6EFE-9CEA-4F1D-9CC9-4FA0FC592ECC}" type="slidenum">
              <a:rPr kumimoji="1" lang="ja-JP" altLang="en-US" smtClean="0"/>
              <a:t>‹#›</a:t>
            </a:fld>
            <a:endParaRPr kumimoji="1" lang="ja-JP" altLang="en-US"/>
          </a:p>
        </p:txBody>
      </p:sp>
    </p:spTree>
    <p:extLst>
      <p:ext uri="{BB962C8B-B14F-4D97-AF65-F5344CB8AC3E}">
        <p14:creationId xmlns:p14="http://schemas.microsoft.com/office/powerpoint/2010/main" val="2924046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2CC526D-28ED-4702-8ADA-2976EDDE9463}" type="datetimeFigureOut">
              <a:rPr kumimoji="1" lang="ja-JP" altLang="en-US" smtClean="0"/>
              <a:t>2024/5/10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14F6EFE-9CEA-4F1D-9CC9-4FA0FC592ECC}" type="slidenum">
              <a:rPr kumimoji="1" lang="ja-JP" altLang="en-US" smtClean="0"/>
              <a:t>‹#›</a:t>
            </a:fld>
            <a:endParaRPr kumimoji="1" lang="ja-JP" altLang="en-US"/>
          </a:p>
        </p:txBody>
      </p:sp>
    </p:spTree>
    <p:extLst>
      <p:ext uri="{BB962C8B-B14F-4D97-AF65-F5344CB8AC3E}">
        <p14:creationId xmlns:p14="http://schemas.microsoft.com/office/powerpoint/2010/main" val="2331847875"/>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コンテンツ">
    <p:spTree>
      <p:nvGrpSpPr>
        <p:cNvPr id="1" name=""/>
        <p:cNvGrpSpPr/>
        <p:nvPr/>
      </p:nvGrpSpPr>
      <p:grpSpPr>
        <a:xfrm>
          <a:off x="0" y="0"/>
          <a:ext cx="0" cy="0"/>
          <a:chOff x="0" y="0"/>
          <a:chExt cx="0" cy="0"/>
        </a:xfrm>
      </p:grpSpPr>
      <p:sp>
        <p:nvSpPr>
          <p:cNvPr id="4" name="コンテンツ プレースホルダー 3"/>
          <p:cNvSpPr>
            <a:spLocks noGrp="1"/>
          </p:cNvSpPr>
          <p:nvPr>
            <p:ph sz="quarter" idx="10"/>
          </p:nvPr>
        </p:nvSpPr>
        <p:spPr>
          <a:xfrm>
            <a:off x="457200" y="1485900"/>
            <a:ext cx="4017963" cy="4767263"/>
          </a:xfrm>
        </p:spPr>
        <p:txBody>
          <a:bodyPr/>
          <a:lstStyle>
            <a:lvl1pPr>
              <a:buClrTx/>
              <a:defRPr sz="1600">
                <a:solidFill>
                  <a:srgbClr val="000000"/>
                </a:solidFill>
              </a:defRPr>
            </a:lvl1pPr>
            <a:lvl2pPr>
              <a:buClrTx/>
              <a:defRPr sz="1600">
                <a:solidFill>
                  <a:srgbClr val="000000"/>
                </a:solidFill>
              </a:defRPr>
            </a:lvl2pPr>
            <a:lvl3pPr>
              <a:buClrTx/>
              <a:defRPr sz="1600">
                <a:solidFill>
                  <a:srgbClr val="000000"/>
                </a:solidFill>
              </a:defRPr>
            </a:lvl3pPr>
            <a:lvl4pPr>
              <a:buClrTx/>
              <a:defRPr sz="1600">
                <a:solidFill>
                  <a:srgbClr val="000000"/>
                </a:solidFill>
              </a:defRPr>
            </a:lvl4pPr>
            <a:lvl5pPr>
              <a:buClrTx/>
              <a:defRPr sz="1600">
                <a:solidFill>
                  <a:srgbClr val="000000"/>
                </a:solidFill>
              </a:defRPr>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p:txBody>
      </p:sp>
      <p:sp>
        <p:nvSpPr>
          <p:cNvPr id="11" name="コンテンツ プレースホルダー 10"/>
          <p:cNvSpPr>
            <a:spLocks noGrp="1"/>
          </p:cNvSpPr>
          <p:nvPr>
            <p:ph sz="quarter" idx="12"/>
          </p:nvPr>
        </p:nvSpPr>
        <p:spPr>
          <a:xfrm>
            <a:off x="4605338" y="1485900"/>
            <a:ext cx="4081462" cy="4767263"/>
          </a:xfrm>
        </p:spPr>
        <p:txBody>
          <a:bodyPr/>
          <a:lstStyle>
            <a:lvl1pPr>
              <a:buClrTx/>
              <a:defRPr sz="1600">
                <a:solidFill>
                  <a:srgbClr val="000000"/>
                </a:solidFill>
              </a:defRPr>
            </a:lvl1pPr>
            <a:lvl2pPr>
              <a:buClrTx/>
              <a:defRPr sz="1600">
                <a:solidFill>
                  <a:srgbClr val="000000"/>
                </a:solidFill>
              </a:defRPr>
            </a:lvl2pPr>
            <a:lvl3pPr>
              <a:buClrTx/>
              <a:defRPr sz="1600">
                <a:solidFill>
                  <a:srgbClr val="000000"/>
                </a:solidFill>
              </a:defRPr>
            </a:lvl3pPr>
            <a:lvl4pPr>
              <a:buClrTx/>
              <a:defRPr sz="1600">
                <a:solidFill>
                  <a:srgbClr val="000000"/>
                </a:solidFill>
              </a:defRPr>
            </a:lvl4pPr>
            <a:lvl5pPr>
              <a:buClrTx/>
              <a:defRPr sz="1600">
                <a:solidFill>
                  <a:srgbClr val="000000"/>
                </a:solidFill>
              </a:defRPr>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p:txBody>
      </p:sp>
      <p:sp>
        <p:nvSpPr>
          <p:cNvPr id="13" name="タイトル 1"/>
          <p:cNvSpPr txBox="1">
            <a:spLocks/>
          </p:cNvSpPr>
          <p:nvPr userDrawn="1"/>
        </p:nvSpPr>
        <p:spPr>
          <a:xfrm>
            <a:off x="0" y="0"/>
            <a:ext cx="9180513" cy="564555"/>
          </a:xfrm>
          <a:prstGeom prst="rect">
            <a:avLst/>
          </a:prstGeom>
          <a:solidFill>
            <a:srgbClr val="073E87"/>
          </a:solidFill>
        </p:spPr>
        <p:txBody>
          <a:bodyPr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defRPr/>
            </a:pPr>
            <a:endParaRPr lang="en-US" altLang="ja-JP" sz="2000" kern="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スライド番号プレースホルダー 15"/>
          <p:cNvSpPr>
            <a:spLocks noGrp="1"/>
          </p:cNvSpPr>
          <p:nvPr>
            <p:ph type="sldNum" sz="quarter" idx="11"/>
          </p:nvPr>
        </p:nvSpPr>
        <p:spPr>
          <a:xfrm>
            <a:off x="8520380" y="97432"/>
            <a:ext cx="576000" cy="365125"/>
          </a:xfrm>
          <a:prstGeom prst="rect">
            <a:avLst/>
          </a:prstGeom>
          <a:solidFill>
            <a:schemeClr val="bg1"/>
          </a:solidFill>
          <a:ln>
            <a:solidFill>
              <a:schemeClr val="tx1"/>
            </a:solidFill>
          </a:ln>
        </p:spPr>
        <p:txBody>
          <a:bodyPr vert="horz" wrap="square" lIns="91440" tIns="45720" rIns="91440" bIns="45720" numCol="1" anchor="b" anchorCtr="0" compatLnSpc="1">
            <a:prstTxWarp prst="textNoShape">
              <a:avLst/>
            </a:prstTxWarp>
          </a:bodyPr>
          <a:lstStyle>
            <a:lvl1pPr algn="ctr">
              <a:defRPr sz="1400" b="1">
                <a:solidFill>
                  <a:schemeClr val="tx1">
                    <a:lumMod val="50000"/>
                    <a:lumOff val="50000"/>
                  </a:schemeClr>
                </a:solidFill>
                <a:latin typeface="メイリオ" panose="020B0604030504040204" pitchFamily="50" charset="-128"/>
                <a:ea typeface="メイリオ" panose="020B0604030504040204" pitchFamily="50" charset="-128"/>
              </a:defRPr>
            </a:lvl1pPr>
          </a:lstStyle>
          <a:p>
            <a:fld id="{9C9257A7-EFC8-46D0-9082-29042601C6F3}" type="slidenum">
              <a:rPr lang="ja-JP" altLang="en-US" smtClean="0"/>
              <a:pPr/>
              <a:t>‹#›</a:t>
            </a:fld>
            <a:endParaRPr lang="ja-JP" altLang="en-US" dirty="0"/>
          </a:p>
        </p:txBody>
      </p:sp>
      <p:sp>
        <p:nvSpPr>
          <p:cNvPr id="8" name="タイトル プレースホルダー 1"/>
          <p:cNvSpPr>
            <a:spLocks noGrp="1"/>
          </p:cNvSpPr>
          <p:nvPr>
            <p:ph type="title"/>
          </p:nvPr>
        </p:nvSpPr>
        <p:spPr>
          <a:xfrm>
            <a:off x="0" y="31818"/>
            <a:ext cx="7809875" cy="519504"/>
          </a:xfrm>
          <a:prstGeom prst="rect">
            <a:avLst/>
          </a:prstGeom>
        </p:spPr>
        <p:txBody>
          <a:bodyPr rtlCol="0">
            <a:noAutofit/>
          </a:bodyPr>
          <a:lstStyle>
            <a:lvl1pPr>
              <a:defRPr sz="2400">
                <a:solidFill>
                  <a:srgbClr val="FFFFFF"/>
                </a:solidFill>
                <a:latin typeface="メイリオ" panose="020B0604030504040204" pitchFamily="50" charset="-128"/>
                <a:ea typeface="メイリオ" panose="020B0604030504040204" pitchFamily="50" charset="-128"/>
              </a:defRPr>
            </a:lvl1pPr>
          </a:lstStyle>
          <a:p>
            <a:r>
              <a:rPr lang="ja-JP" altLang="en-US" dirty="0"/>
              <a:t>マスター タイトルの書式設定</a:t>
            </a:r>
          </a:p>
        </p:txBody>
      </p:sp>
    </p:spTree>
    <p:extLst>
      <p:ext uri="{BB962C8B-B14F-4D97-AF65-F5344CB8AC3E}">
        <p14:creationId xmlns:p14="http://schemas.microsoft.com/office/powerpoint/2010/main" val="1932249081"/>
      </p:ext>
    </p:extLst>
  </p:cSld>
  <p:clrMapOvr>
    <a:masterClrMapping/>
  </p:clrMapOvr>
  <p:timing>
    <p:tnLst>
      <p:par>
        <p:cTn id="1" dur="indefinite" restart="never" nodeType="tmRoot"/>
      </p:par>
    </p:tnLst>
  </p:timing>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2CC526D-28ED-4702-8ADA-2976EDDE9463}" type="datetimeFigureOut">
              <a:rPr kumimoji="1" lang="ja-JP" altLang="en-US" smtClean="0"/>
              <a:t>2024/5/10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14F6EFE-9CEA-4F1D-9CC9-4FA0FC592ECC}" type="slidenum">
              <a:rPr kumimoji="1" lang="ja-JP" altLang="en-US" smtClean="0"/>
              <a:t>‹#›</a:t>
            </a:fld>
            <a:endParaRPr kumimoji="1" lang="ja-JP" altLang="en-US"/>
          </a:p>
        </p:txBody>
      </p:sp>
    </p:spTree>
    <p:extLst>
      <p:ext uri="{BB962C8B-B14F-4D97-AF65-F5344CB8AC3E}">
        <p14:creationId xmlns:p14="http://schemas.microsoft.com/office/powerpoint/2010/main" val="26618829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42CC526D-28ED-4702-8ADA-2976EDDE9463}" type="datetimeFigureOut">
              <a:rPr kumimoji="1" lang="ja-JP" altLang="en-US" smtClean="0"/>
              <a:t>2024/5/10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14F6EFE-9CEA-4F1D-9CC9-4FA0FC592ECC}" type="slidenum">
              <a:rPr kumimoji="1" lang="ja-JP" altLang="en-US" smtClean="0"/>
              <a:t>‹#›</a:t>
            </a:fld>
            <a:endParaRPr kumimoji="1" lang="ja-JP" altLang="en-US"/>
          </a:p>
        </p:txBody>
      </p:sp>
    </p:spTree>
    <p:extLst>
      <p:ext uri="{BB962C8B-B14F-4D97-AF65-F5344CB8AC3E}">
        <p14:creationId xmlns:p14="http://schemas.microsoft.com/office/powerpoint/2010/main" val="11853162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42CC526D-28ED-4702-8ADA-2976EDDE9463}" type="datetimeFigureOut">
              <a:rPr kumimoji="1" lang="ja-JP" altLang="en-US" smtClean="0"/>
              <a:t>2024/5/10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14F6EFE-9CEA-4F1D-9CC9-4FA0FC592ECC}" type="slidenum">
              <a:rPr kumimoji="1" lang="ja-JP" altLang="en-US" smtClean="0"/>
              <a:t>‹#›</a:t>
            </a:fld>
            <a:endParaRPr kumimoji="1" lang="ja-JP" altLang="en-US"/>
          </a:p>
        </p:txBody>
      </p:sp>
    </p:spTree>
    <p:extLst>
      <p:ext uri="{BB962C8B-B14F-4D97-AF65-F5344CB8AC3E}">
        <p14:creationId xmlns:p14="http://schemas.microsoft.com/office/powerpoint/2010/main" val="31720340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42CC526D-28ED-4702-8ADA-2976EDDE9463}" type="datetimeFigureOut">
              <a:rPr kumimoji="1" lang="ja-JP" altLang="en-US" smtClean="0"/>
              <a:t>2024/5/10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14F6EFE-9CEA-4F1D-9CC9-4FA0FC592ECC}" type="slidenum">
              <a:rPr kumimoji="1" lang="ja-JP" altLang="en-US" smtClean="0"/>
              <a:t>‹#›</a:t>
            </a:fld>
            <a:endParaRPr kumimoji="1" lang="ja-JP" altLang="en-US"/>
          </a:p>
        </p:txBody>
      </p:sp>
    </p:spTree>
    <p:extLst>
      <p:ext uri="{BB962C8B-B14F-4D97-AF65-F5344CB8AC3E}">
        <p14:creationId xmlns:p14="http://schemas.microsoft.com/office/powerpoint/2010/main" val="17904017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42CC526D-28ED-4702-8ADA-2976EDDE9463}" type="datetimeFigureOut">
              <a:rPr kumimoji="1" lang="ja-JP" altLang="en-US" smtClean="0"/>
              <a:t>2024/5/10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14F6EFE-9CEA-4F1D-9CC9-4FA0FC592ECC}" type="slidenum">
              <a:rPr kumimoji="1" lang="ja-JP" altLang="en-US" smtClean="0"/>
              <a:t>‹#›</a:t>
            </a:fld>
            <a:endParaRPr kumimoji="1" lang="ja-JP" altLang="en-US"/>
          </a:p>
        </p:txBody>
      </p:sp>
    </p:spTree>
    <p:extLst>
      <p:ext uri="{BB962C8B-B14F-4D97-AF65-F5344CB8AC3E}">
        <p14:creationId xmlns:p14="http://schemas.microsoft.com/office/powerpoint/2010/main" val="17804104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CC526D-28ED-4702-8ADA-2976EDDE9463}" type="datetimeFigureOut">
              <a:rPr kumimoji="1" lang="ja-JP" altLang="en-US" smtClean="0"/>
              <a:t>2024/5/10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14F6EFE-9CEA-4F1D-9CC9-4FA0FC592ECC}" type="slidenum">
              <a:rPr kumimoji="1" lang="ja-JP" altLang="en-US" smtClean="0"/>
              <a:t>‹#›</a:t>
            </a:fld>
            <a:endParaRPr kumimoji="1" lang="ja-JP" altLang="en-US"/>
          </a:p>
        </p:txBody>
      </p:sp>
    </p:spTree>
    <p:extLst>
      <p:ext uri="{BB962C8B-B14F-4D97-AF65-F5344CB8AC3E}">
        <p14:creationId xmlns:p14="http://schemas.microsoft.com/office/powerpoint/2010/main" val="20671900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2CC526D-28ED-4702-8ADA-2976EDDE9463}" type="datetimeFigureOut">
              <a:rPr kumimoji="1" lang="ja-JP" altLang="en-US" smtClean="0"/>
              <a:t>2024/5/10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14F6EFE-9CEA-4F1D-9CC9-4FA0FC592ECC}" type="slidenum">
              <a:rPr kumimoji="1" lang="ja-JP" altLang="en-US" smtClean="0"/>
              <a:t>‹#›</a:t>
            </a:fld>
            <a:endParaRPr kumimoji="1" lang="ja-JP" altLang="en-US"/>
          </a:p>
        </p:txBody>
      </p:sp>
    </p:spTree>
    <p:extLst>
      <p:ext uri="{BB962C8B-B14F-4D97-AF65-F5344CB8AC3E}">
        <p14:creationId xmlns:p14="http://schemas.microsoft.com/office/powerpoint/2010/main" val="2605259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2CC526D-28ED-4702-8ADA-2976EDDE9463}" type="datetimeFigureOut">
              <a:rPr kumimoji="1" lang="ja-JP" altLang="en-US" smtClean="0"/>
              <a:t>2024/5/10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14F6EFE-9CEA-4F1D-9CC9-4FA0FC592ECC}" type="slidenum">
              <a:rPr kumimoji="1" lang="ja-JP" altLang="en-US" smtClean="0"/>
              <a:t>‹#›</a:t>
            </a:fld>
            <a:endParaRPr kumimoji="1" lang="ja-JP" altLang="en-US"/>
          </a:p>
        </p:txBody>
      </p:sp>
    </p:spTree>
    <p:extLst>
      <p:ext uri="{BB962C8B-B14F-4D97-AF65-F5344CB8AC3E}">
        <p14:creationId xmlns:p14="http://schemas.microsoft.com/office/powerpoint/2010/main" val="16585731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CC526D-28ED-4702-8ADA-2976EDDE9463}" type="datetimeFigureOut">
              <a:rPr kumimoji="1" lang="ja-JP" altLang="en-US" smtClean="0"/>
              <a:t>2024/5/10</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4F6EFE-9CEA-4F1D-9CC9-4FA0FC592ECC}" type="slidenum">
              <a:rPr kumimoji="1" lang="ja-JP" altLang="en-US" smtClean="0"/>
              <a:t>‹#›</a:t>
            </a:fld>
            <a:endParaRPr kumimoji="1" lang="ja-JP" altLang="en-US"/>
          </a:p>
        </p:txBody>
      </p:sp>
    </p:spTree>
    <p:extLst>
      <p:ext uri="{BB962C8B-B14F-4D97-AF65-F5344CB8AC3E}">
        <p14:creationId xmlns:p14="http://schemas.microsoft.com/office/powerpoint/2010/main" val="37644089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3" r:id="rId12"/>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31172" y="28306"/>
            <a:ext cx="8131325" cy="519504"/>
          </a:xfrm>
        </p:spPr>
        <p:txBody>
          <a:bodyPr/>
          <a:lstStyle/>
          <a:p>
            <a:r>
              <a:rPr lang="ja-JP" altLang="en-US" b="1" dirty="0" smtClean="0"/>
              <a:t>応募様式①　応募に当たっての注意事項</a:t>
            </a:r>
            <a:endParaRPr kumimoji="1" lang="ja-JP" altLang="en-US" sz="1800" b="1" dirty="0"/>
          </a:p>
        </p:txBody>
      </p:sp>
      <p:sp>
        <p:nvSpPr>
          <p:cNvPr id="2" name="正方形/長方形 1"/>
          <p:cNvSpPr/>
          <p:nvPr/>
        </p:nvSpPr>
        <p:spPr>
          <a:xfrm>
            <a:off x="31172" y="2278448"/>
            <a:ext cx="9112828" cy="3046988"/>
          </a:xfrm>
          <a:prstGeom prst="rect">
            <a:avLst/>
          </a:prstGeom>
        </p:spPr>
        <p:txBody>
          <a:bodyPr wrap="square">
            <a:spAutoFit/>
          </a:bodyPr>
          <a:lstStyle/>
          <a:p>
            <a:r>
              <a:rPr lang="ja-JP" altLang="en-US" sz="1600" dirty="0" smtClean="0"/>
              <a:t>１</a:t>
            </a:r>
            <a:r>
              <a:rPr lang="ja-JP" altLang="en-US" sz="1600" dirty="0"/>
              <a:t>　法人等（個人、法人又は団体をいう。）が、暴力団（暴力団員による不当な行為</a:t>
            </a:r>
            <a:r>
              <a:rPr lang="ja-JP" altLang="en-US" sz="1600" dirty="0" smtClean="0"/>
              <a:t>の防止</a:t>
            </a:r>
            <a:r>
              <a:rPr lang="ja-JP" altLang="en-US" sz="1600" dirty="0"/>
              <a:t>等</a:t>
            </a:r>
            <a:r>
              <a:rPr lang="ja-JP" altLang="en-US" sz="1600" dirty="0" smtClean="0"/>
              <a:t>に</a:t>
            </a:r>
            <a:endParaRPr lang="en-US" altLang="ja-JP" sz="1600" dirty="0" smtClean="0"/>
          </a:p>
          <a:p>
            <a:r>
              <a:rPr lang="ja-JP" altLang="en-US" sz="1600" dirty="0"/>
              <a:t>　</a:t>
            </a:r>
            <a:r>
              <a:rPr lang="ja-JP" altLang="en-US" sz="1600" dirty="0" smtClean="0"/>
              <a:t>　関する</a:t>
            </a:r>
            <a:r>
              <a:rPr lang="ja-JP" altLang="en-US" sz="1600" dirty="0"/>
              <a:t>法律（平成３年法律第７７号）第２条第２号に規定する暴力団を</a:t>
            </a:r>
            <a:r>
              <a:rPr lang="ja-JP" altLang="en-US" sz="1600" dirty="0" smtClean="0"/>
              <a:t>いう</a:t>
            </a:r>
            <a:r>
              <a:rPr lang="ja-JP" altLang="en-US" sz="1600" dirty="0"/>
              <a:t>。以下同じ。</a:t>
            </a:r>
            <a:r>
              <a:rPr lang="ja-JP" altLang="en-US" sz="1600" dirty="0" smtClean="0"/>
              <a:t>）</a:t>
            </a:r>
            <a:endParaRPr lang="en-US" altLang="ja-JP" sz="1600" dirty="0" smtClean="0"/>
          </a:p>
          <a:p>
            <a:r>
              <a:rPr lang="ja-JP" altLang="en-US" sz="1600" dirty="0"/>
              <a:t>　</a:t>
            </a:r>
            <a:r>
              <a:rPr lang="ja-JP" altLang="en-US" sz="1600" dirty="0" smtClean="0"/>
              <a:t>　で</a:t>
            </a:r>
            <a:r>
              <a:rPr lang="ja-JP" altLang="en-US" sz="1600" dirty="0"/>
              <a:t>あるとき又は法人等の役員等（個人である場合はその者、</a:t>
            </a:r>
            <a:r>
              <a:rPr lang="ja-JP" altLang="en-US" sz="1600" dirty="0" smtClean="0"/>
              <a:t>法人で</a:t>
            </a:r>
            <a:r>
              <a:rPr lang="ja-JP" altLang="en-US" sz="1600" dirty="0"/>
              <a:t>ある場合は役員又は</a:t>
            </a:r>
            <a:r>
              <a:rPr lang="ja-JP" altLang="en-US" sz="1600" dirty="0" smtClean="0"/>
              <a:t>支店</a:t>
            </a:r>
            <a:endParaRPr lang="en-US" altLang="ja-JP" sz="1600" dirty="0" smtClean="0"/>
          </a:p>
          <a:p>
            <a:r>
              <a:rPr lang="ja-JP" altLang="en-US" sz="1600" dirty="0"/>
              <a:t>　</a:t>
            </a:r>
            <a:r>
              <a:rPr lang="ja-JP" altLang="en-US" sz="1600" dirty="0" smtClean="0"/>
              <a:t>　若しく</a:t>
            </a:r>
            <a:r>
              <a:rPr lang="ja-JP" altLang="en-US" sz="1600" dirty="0"/>
              <a:t>は営業所（常時契約を締結する事務所をいう。</a:t>
            </a:r>
            <a:r>
              <a:rPr lang="ja-JP" altLang="en-US" sz="1600" dirty="0" smtClean="0"/>
              <a:t>）の</a:t>
            </a:r>
            <a:r>
              <a:rPr lang="ja-JP" altLang="en-US" sz="1600" dirty="0"/>
              <a:t>代表者、団体である場合は代表者</a:t>
            </a:r>
            <a:r>
              <a:rPr lang="ja-JP" altLang="en-US" sz="1600" dirty="0" smtClean="0"/>
              <a:t>、</a:t>
            </a:r>
            <a:endParaRPr lang="en-US" altLang="ja-JP" sz="1600" dirty="0" smtClean="0"/>
          </a:p>
          <a:p>
            <a:r>
              <a:rPr lang="ja-JP" altLang="en-US" sz="1600" dirty="0"/>
              <a:t>　</a:t>
            </a:r>
            <a:r>
              <a:rPr lang="ja-JP" altLang="en-US" sz="1600" dirty="0" smtClean="0"/>
              <a:t>　理事</a:t>
            </a:r>
            <a:r>
              <a:rPr lang="ja-JP" altLang="en-US" sz="1600" dirty="0"/>
              <a:t>等、その他経営に実質的に関与して</a:t>
            </a:r>
            <a:r>
              <a:rPr lang="ja-JP" altLang="en-US" sz="1600" dirty="0" smtClean="0"/>
              <a:t>いる者</a:t>
            </a:r>
            <a:r>
              <a:rPr lang="ja-JP" altLang="en-US" sz="1600" dirty="0"/>
              <a:t>をいう。以下同じ。）が、暴力団員（</a:t>
            </a:r>
            <a:r>
              <a:rPr lang="ja-JP" altLang="en-US" sz="1600" dirty="0" smtClean="0"/>
              <a:t>同法第</a:t>
            </a:r>
            <a:endParaRPr lang="en-US" altLang="ja-JP" sz="1600" dirty="0" smtClean="0"/>
          </a:p>
          <a:p>
            <a:r>
              <a:rPr lang="ja-JP" altLang="en-US" sz="1600" dirty="0"/>
              <a:t>　</a:t>
            </a:r>
            <a:r>
              <a:rPr lang="ja-JP" altLang="en-US" sz="1600" dirty="0" smtClean="0"/>
              <a:t>　２条</a:t>
            </a:r>
            <a:r>
              <a:rPr lang="ja-JP" altLang="en-US" sz="1600" dirty="0"/>
              <a:t>第６号に規定する暴力団員を</a:t>
            </a:r>
            <a:r>
              <a:rPr lang="ja-JP" altLang="en-US" sz="1600" dirty="0" smtClean="0"/>
              <a:t>いう</a:t>
            </a:r>
            <a:r>
              <a:rPr lang="ja-JP" altLang="en-US" sz="1600" dirty="0"/>
              <a:t>。以下同じ。）であるとき</a:t>
            </a:r>
          </a:p>
          <a:p>
            <a:r>
              <a:rPr lang="ja-JP" altLang="en-US" sz="1600" dirty="0"/>
              <a:t>２　役員等が、自己、自社若しくは第三者の不正の利益を図る目的又は第三者に損害</a:t>
            </a:r>
            <a:r>
              <a:rPr lang="ja-JP" altLang="en-US" sz="1600" dirty="0" smtClean="0"/>
              <a:t>を加える目</a:t>
            </a:r>
            <a:endParaRPr lang="en-US" altLang="ja-JP" sz="1600" dirty="0" smtClean="0"/>
          </a:p>
          <a:p>
            <a:r>
              <a:rPr lang="ja-JP" altLang="en-US" sz="1600" dirty="0"/>
              <a:t>　</a:t>
            </a:r>
            <a:r>
              <a:rPr lang="ja-JP" altLang="en-US" sz="1600" dirty="0" smtClean="0"/>
              <a:t>　的</a:t>
            </a:r>
            <a:r>
              <a:rPr lang="ja-JP" altLang="en-US" sz="1600" dirty="0"/>
              <a:t>をもって、暴力団又は暴力団員を利用するなどしているとき</a:t>
            </a:r>
          </a:p>
          <a:p>
            <a:r>
              <a:rPr lang="ja-JP" altLang="en-US" sz="1600" dirty="0"/>
              <a:t>３　役員等が、暴力団又は暴力団員に対して、資金等を供給し、又は便宜を供与する</a:t>
            </a:r>
            <a:r>
              <a:rPr lang="ja-JP" altLang="en-US" sz="1600" dirty="0" smtClean="0"/>
              <a:t>など直接的</a:t>
            </a:r>
            <a:endParaRPr lang="en-US" altLang="ja-JP" sz="1600" dirty="0" smtClean="0"/>
          </a:p>
          <a:p>
            <a:r>
              <a:rPr lang="ja-JP" altLang="en-US" sz="1600" dirty="0"/>
              <a:t>　</a:t>
            </a:r>
            <a:r>
              <a:rPr lang="ja-JP" altLang="en-US" sz="1600" dirty="0" smtClean="0"/>
              <a:t>　あるいは</a:t>
            </a:r>
            <a:r>
              <a:rPr lang="ja-JP" altLang="en-US" sz="1600" dirty="0"/>
              <a:t>積極的に暴力団の維持、運営に協力し、若しくは関与している</a:t>
            </a:r>
            <a:r>
              <a:rPr lang="ja-JP" altLang="en-US" sz="1600" dirty="0" smtClean="0"/>
              <a:t>とき</a:t>
            </a:r>
            <a:endParaRPr lang="ja-JP" altLang="en-US" sz="1600" dirty="0"/>
          </a:p>
          <a:p>
            <a:r>
              <a:rPr lang="ja-JP" altLang="en-US" sz="1600" dirty="0"/>
              <a:t>４　役員等が、暴力団又は暴力団員であることを知りながらこれと社会的に非難</a:t>
            </a:r>
            <a:r>
              <a:rPr lang="ja-JP" altLang="en-US" sz="1600" dirty="0" smtClean="0"/>
              <a:t>される</a:t>
            </a:r>
            <a:endParaRPr lang="en-US" altLang="ja-JP" sz="1600" dirty="0" smtClean="0"/>
          </a:p>
          <a:p>
            <a:r>
              <a:rPr lang="ja-JP" altLang="en-US" sz="1600" dirty="0"/>
              <a:t>　</a:t>
            </a:r>
            <a:r>
              <a:rPr lang="ja-JP" altLang="en-US" sz="1600" dirty="0" smtClean="0"/>
              <a:t>　</a:t>
            </a:r>
            <a:r>
              <a:rPr lang="ja-JP" altLang="en-US" sz="1600" dirty="0" err="1" smtClean="0"/>
              <a:t>べき</a:t>
            </a:r>
            <a:r>
              <a:rPr lang="ja-JP" altLang="en-US" sz="1600" dirty="0"/>
              <a:t>関係を有しているとき</a:t>
            </a:r>
          </a:p>
        </p:txBody>
      </p:sp>
      <p:sp>
        <p:nvSpPr>
          <p:cNvPr id="12" name="正方形/長方形 11"/>
          <p:cNvSpPr/>
          <p:nvPr/>
        </p:nvSpPr>
        <p:spPr>
          <a:xfrm>
            <a:off x="300182" y="5609809"/>
            <a:ext cx="9112828" cy="369332"/>
          </a:xfrm>
          <a:prstGeom prst="rect">
            <a:avLst/>
          </a:prstGeom>
        </p:spPr>
        <p:txBody>
          <a:bodyPr wrap="square">
            <a:spAutoFit/>
          </a:bodyPr>
          <a:lstStyle/>
          <a:p>
            <a:r>
              <a:rPr lang="ja-JP" altLang="en-US" dirty="0" smtClean="0"/>
              <a:t>全項目に該当がない場合は、下記□に　　　をお願いします。</a:t>
            </a:r>
            <a:endParaRPr lang="ja-JP" altLang="en-US" dirty="0"/>
          </a:p>
        </p:txBody>
      </p:sp>
      <p:sp>
        <p:nvSpPr>
          <p:cNvPr id="13" name="正方形/長方形 12"/>
          <p:cNvSpPr/>
          <p:nvPr/>
        </p:nvSpPr>
        <p:spPr>
          <a:xfrm>
            <a:off x="-31162" y="770338"/>
            <a:ext cx="9112828" cy="1200329"/>
          </a:xfrm>
          <a:prstGeom prst="rect">
            <a:avLst/>
          </a:prstGeom>
        </p:spPr>
        <p:txBody>
          <a:bodyPr wrap="square">
            <a:spAutoFit/>
          </a:bodyPr>
          <a:lstStyle/>
          <a:p>
            <a:r>
              <a:rPr lang="ja-JP" altLang="en-US" dirty="0"/>
              <a:t>応募事業者が以下の１～４の全項目に該当しないことを確認</a:t>
            </a:r>
            <a:r>
              <a:rPr lang="ja-JP" altLang="en-US" dirty="0" smtClean="0"/>
              <a:t>して</a:t>
            </a:r>
            <a:r>
              <a:rPr lang="ja-JP" altLang="en-US" dirty="0"/>
              <a:t>ください</a:t>
            </a:r>
            <a:r>
              <a:rPr lang="ja-JP" altLang="en-US" dirty="0" smtClean="0"/>
              <a:t>。</a:t>
            </a:r>
            <a:endParaRPr lang="en-US" altLang="ja-JP" dirty="0" smtClean="0"/>
          </a:p>
          <a:p>
            <a:r>
              <a:rPr lang="ja-JP" altLang="en-US" dirty="0" smtClean="0"/>
              <a:t>なお</a:t>
            </a:r>
            <a:r>
              <a:rPr lang="ja-JP" altLang="en-US" dirty="0"/>
              <a:t>、一箇所でも該当する場合は応募不可となります。この回答が虚偽であるもしくはこの回答に違反することで応募事業者が被る如何なる不利益に関して、事務局においては責任は負いかねます</a:t>
            </a:r>
            <a:r>
              <a:rPr lang="ja-JP" altLang="en-US" dirty="0" smtClean="0"/>
              <a:t>。</a:t>
            </a:r>
            <a:endParaRPr lang="en-US" altLang="ja-JP" dirty="0" smtClean="0"/>
          </a:p>
        </p:txBody>
      </p:sp>
      <p:sp>
        <p:nvSpPr>
          <p:cNvPr id="15" name="テキスト ボックス 14"/>
          <p:cNvSpPr txBox="1"/>
          <p:nvPr/>
        </p:nvSpPr>
        <p:spPr>
          <a:xfrm>
            <a:off x="4477339" y="5579031"/>
            <a:ext cx="618836" cy="400110"/>
          </a:xfrm>
          <a:prstGeom prst="rect">
            <a:avLst/>
          </a:prstGeom>
          <a:noFill/>
        </p:spPr>
        <p:txBody>
          <a:bodyPr wrap="square" rtlCol="0">
            <a:spAutoFit/>
          </a:bodyPr>
          <a:lstStyle/>
          <a:p>
            <a:r>
              <a:rPr kumimoji="1" lang="ja-JP" altLang="en-US" sz="2000" dirty="0" smtClean="0"/>
              <a:t>✓</a:t>
            </a:r>
            <a:endParaRPr kumimoji="1" lang="ja-JP" altLang="en-US" sz="2000" dirty="0"/>
          </a:p>
        </p:txBody>
      </p:sp>
      <p:sp>
        <p:nvSpPr>
          <p:cNvPr id="16" name="正方形/長方形 15"/>
          <p:cNvSpPr/>
          <p:nvPr/>
        </p:nvSpPr>
        <p:spPr>
          <a:xfrm>
            <a:off x="1482875" y="6263514"/>
            <a:ext cx="6679622" cy="461665"/>
          </a:xfrm>
          <a:prstGeom prst="rect">
            <a:avLst/>
          </a:prstGeom>
        </p:spPr>
        <p:txBody>
          <a:bodyPr wrap="square">
            <a:spAutoFit/>
          </a:bodyPr>
          <a:lstStyle/>
          <a:p>
            <a:r>
              <a:rPr lang="ja-JP" altLang="en-US" sz="2400" dirty="0" smtClean="0"/>
              <a:t>□　上記１～４に該当する事項はありません</a:t>
            </a:r>
            <a:endParaRPr lang="ja-JP" altLang="en-US" sz="2400" dirty="0"/>
          </a:p>
        </p:txBody>
      </p:sp>
    </p:spTree>
    <p:extLst>
      <p:ext uri="{BB962C8B-B14F-4D97-AF65-F5344CB8AC3E}">
        <p14:creationId xmlns:p14="http://schemas.microsoft.com/office/powerpoint/2010/main" val="33414860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31172" y="28306"/>
            <a:ext cx="8131325" cy="519504"/>
          </a:xfrm>
        </p:spPr>
        <p:txBody>
          <a:bodyPr/>
          <a:lstStyle/>
          <a:p>
            <a:r>
              <a:rPr lang="ja-JP" altLang="en-US" b="1" dirty="0" smtClean="0"/>
              <a:t>応募様式②　基本情報</a:t>
            </a:r>
            <a:endParaRPr kumimoji="1" lang="ja-JP" altLang="en-US" sz="1800" b="1" dirty="0"/>
          </a:p>
        </p:txBody>
      </p:sp>
      <p:sp>
        <p:nvSpPr>
          <p:cNvPr id="32" name="正方形/長方形 31">
            <a:extLst>
              <a:ext uri="{FF2B5EF4-FFF2-40B4-BE49-F238E27FC236}">
                <a16:creationId xmlns:a16="http://schemas.microsoft.com/office/drawing/2014/main" id="{86D05C9A-13A2-0496-1DD0-8B4AE80A3C2A}"/>
              </a:ext>
            </a:extLst>
          </p:cNvPr>
          <p:cNvSpPr/>
          <p:nvPr/>
        </p:nvSpPr>
        <p:spPr>
          <a:xfrm>
            <a:off x="1618816" y="842603"/>
            <a:ext cx="7200000" cy="432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200" dirty="0">
              <a:solidFill>
                <a:schemeClr val="tx1"/>
              </a:solidFill>
              <a:latin typeface="Meiryo UI" panose="020B0604030504040204" pitchFamily="50" charset="-128"/>
              <a:ea typeface="Meiryo UI" panose="020B0604030504040204" pitchFamily="50" charset="-128"/>
            </a:endParaRPr>
          </a:p>
        </p:txBody>
      </p:sp>
      <p:sp>
        <p:nvSpPr>
          <p:cNvPr id="33" name="正方形/長方形 32">
            <a:extLst>
              <a:ext uri="{FF2B5EF4-FFF2-40B4-BE49-F238E27FC236}">
                <a16:creationId xmlns:a16="http://schemas.microsoft.com/office/drawing/2014/main" id="{C8CB0D35-88F4-928F-EF27-B4E0EFF9ADEE}"/>
              </a:ext>
            </a:extLst>
          </p:cNvPr>
          <p:cNvSpPr/>
          <p:nvPr/>
        </p:nvSpPr>
        <p:spPr>
          <a:xfrm>
            <a:off x="322364" y="842603"/>
            <a:ext cx="1296000" cy="432000"/>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72000" rtlCol="0" anchor="ctr"/>
          <a:lstStyle/>
          <a:p>
            <a:pPr algn="ctr"/>
            <a:r>
              <a:rPr lang="ja-JP" altLang="en-US" sz="1200" b="1" dirty="0" smtClean="0">
                <a:solidFill>
                  <a:schemeClr val="tx1"/>
                </a:solidFill>
                <a:latin typeface="Meiryo UI" panose="020B0604030504040204" pitchFamily="50" charset="-128"/>
                <a:ea typeface="Meiryo UI" panose="020B0604030504040204" pitchFamily="50" charset="-128"/>
              </a:rPr>
              <a:t>社名</a:t>
            </a:r>
            <a:endParaRPr lang="ja-JP" altLang="en-US" sz="1200" b="1" dirty="0">
              <a:solidFill>
                <a:schemeClr val="tx1"/>
              </a:solidFill>
              <a:latin typeface="Meiryo UI" panose="020B0604030504040204" pitchFamily="50" charset="-128"/>
              <a:ea typeface="Meiryo UI" panose="020B0604030504040204" pitchFamily="50" charset="-128"/>
            </a:endParaRPr>
          </a:p>
        </p:txBody>
      </p:sp>
      <p:sp>
        <p:nvSpPr>
          <p:cNvPr id="34" name="正方形/長方形 33">
            <a:extLst>
              <a:ext uri="{FF2B5EF4-FFF2-40B4-BE49-F238E27FC236}">
                <a16:creationId xmlns:a16="http://schemas.microsoft.com/office/drawing/2014/main" id="{E564DAA5-2457-EFDE-B4C1-C52E9D581B2A}"/>
              </a:ext>
            </a:extLst>
          </p:cNvPr>
          <p:cNvSpPr/>
          <p:nvPr/>
        </p:nvSpPr>
        <p:spPr>
          <a:xfrm>
            <a:off x="322364" y="2123650"/>
            <a:ext cx="1296000" cy="432000"/>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72000" rtlCol="0" anchor="ctr"/>
          <a:lstStyle/>
          <a:p>
            <a:pPr algn="ctr"/>
            <a:r>
              <a:rPr lang="ja-JP" altLang="en-US" sz="1200" b="1" dirty="0" smtClean="0">
                <a:solidFill>
                  <a:schemeClr val="tx1"/>
                </a:solidFill>
                <a:latin typeface="Meiryo UI" panose="020B0604030504040204" pitchFamily="50" charset="-128"/>
                <a:ea typeface="Meiryo UI" panose="020B0604030504040204" pitchFamily="50" charset="-128"/>
              </a:rPr>
              <a:t>業種</a:t>
            </a:r>
            <a:endParaRPr lang="ja-JP" altLang="en-US" sz="1200" b="1" dirty="0">
              <a:solidFill>
                <a:schemeClr val="tx1"/>
              </a:solidFill>
              <a:latin typeface="Meiryo UI" panose="020B0604030504040204" pitchFamily="50" charset="-128"/>
              <a:ea typeface="Meiryo UI" panose="020B0604030504040204" pitchFamily="50" charset="-128"/>
            </a:endParaRPr>
          </a:p>
        </p:txBody>
      </p:sp>
      <p:sp>
        <p:nvSpPr>
          <p:cNvPr id="35" name="正方形/長方形 34">
            <a:extLst>
              <a:ext uri="{FF2B5EF4-FFF2-40B4-BE49-F238E27FC236}">
                <a16:creationId xmlns:a16="http://schemas.microsoft.com/office/drawing/2014/main" id="{5F86D955-6B4E-4311-AF33-ED4780E9D5E2}"/>
              </a:ext>
            </a:extLst>
          </p:cNvPr>
          <p:cNvSpPr/>
          <p:nvPr/>
        </p:nvSpPr>
        <p:spPr>
          <a:xfrm>
            <a:off x="322364" y="1265282"/>
            <a:ext cx="1296000" cy="857669"/>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72000" rtlCol="0" anchor="ctr"/>
          <a:lstStyle/>
          <a:p>
            <a:pPr algn="ctr"/>
            <a:r>
              <a:rPr lang="ja-JP" altLang="en-US" sz="1200" b="1" dirty="0" smtClean="0">
                <a:solidFill>
                  <a:schemeClr val="tx1"/>
                </a:solidFill>
                <a:latin typeface="Meiryo UI" panose="020B0604030504040204" pitchFamily="50" charset="-128"/>
                <a:ea typeface="Meiryo UI" panose="020B0604030504040204" pitchFamily="50" charset="-128"/>
              </a:rPr>
              <a:t>本店所在地</a:t>
            </a:r>
            <a:endParaRPr lang="ja-JP" altLang="en-US" sz="1200" b="1" dirty="0">
              <a:solidFill>
                <a:schemeClr val="tx1"/>
              </a:solidFill>
              <a:latin typeface="Meiryo UI" panose="020B0604030504040204" pitchFamily="50" charset="-128"/>
              <a:ea typeface="Meiryo UI" panose="020B0604030504040204" pitchFamily="50" charset="-128"/>
            </a:endParaRPr>
          </a:p>
        </p:txBody>
      </p:sp>
      <p:sp>
        <p:nvSpPr>
          <p:cNvPr id="36" name="正方形/長方形 35">
            <a:extLst>
              <a:ext uri="{FF2B5EF4-FFF2-40B4-BE49-F238E27FC236}">
                <a16:creationId xmlns:a16="http://schemas.microsoft.com/office/drawing/2014/main" id="{65EFA3BD-3FE7-46EF-D661-E578DD2D82E7}"/>
              </a:ext>
            </a:extLst>
          </p:cNvPr>
          <p:cNvSpPr/>
          <p:nvPr/>
        </p:nvSpPr>
        <p:spPr>
          <a:xfrm>
            <a:off x="1618816" y="1265283"/>
            <a:ext cx="7200000" cy="432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200" dirty="0" smtClean="0">
              <a:solidFill>
                <a:schemeClr val="tx1"/>
              </a:solidFill>
              <a:latin typeface="Meiryo UI" panose="020B0604030504040204" pitchFamily="50" charset="-128"/>
              <a:ea typeface="Meiryo UI" panose="020B0604030504040204" pitchFamily="50" charset="-128"/>
            </a:endParaRPr>
          </a:p>
        </p:txBody>
      </p:sp>
      <p:sp>
        <p:nvSpPr>
          <p:cNvPr id="37" name="正方形/長方形 36">
            <a:extLst>
              <a:ext uri="{FF2B5EF4-FFF2-40B4-BE49-F238E27FC236}">
                <a16:creationId xmlns:a16="http://schemas.microsoft.com/office/drawing/2014/main" id="{05BA2A80-3138-2F40-A631-A5A4BAD9D22C}"/>
              </a:ext>
            </a:extLst>
          </p:cNvPr>
          <p:cNvSpPr/>
          <p:nvPr/>
        </p:nvSpPr>
        <p:spPr>
          <a:xfrm>
            <a:off x="322364" y="2550129"/>
            <a:ext cx="1296000" cy="432000"/>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72000" rtlCol="0" anchor="ctr"/>
          <a:lstStyle/>
          <a:p>
            <a:pPr algn="ctr"/>
            <a:r>
              <a:rPr lang="ja-JP" altLang="en-US" sz="1200" b="1" dirty="0" smtClean="0">
                <a:solidFill>
                  <a:schemeClr val="tx1"/>
                </a:solidFill>
                <a:latin typeface="Meiryo UI" panose="020B0604030504040204" pitchFamily="50" charset="-128"/>
                <a:ea typeface="Meiryo UI" panose="020B0604030504040204" pitchFamily="50" charset="-128"/>
              </a:rPr>
              <a:t>資本金</a:t>
            </a:r>
            <a:endParaRPr lang="en-US" altLang="ja-JP" sz="1200" b="1" dirty="0" smtClean="0">
              <a:solidFill>
                <a:schemeClr val="tx1"/>
              </a:solidFill>
              <a:latin typeface="Meiryo UI" panose="020B0604030504040204" pitchFamily="50" charset="-128"/>
              <a:ea typeface="Meiryo UI" panose="020B0604030504040204" pitchFamily="50" charset="-128"/>
            </a:endParaRPr>
          </a:p>
        </p:txBody>
      </p:sp>
      <p:sp>
        <p:nvSpPr>
          <p:cNvPr id="38" name="正方形/長方形 37">
            <a:extLst>
              <a:ext uri="{FF2B5EF4-FFF2-40B4-BE49-F238E27FC236}">
                <a16:creationId xmlns:a16="http://schemas.microsoft.com/office/drawing/2014/main" id="{9A4D4412-6F10-EF76-90DB-468F565200FD}"/>
              </a:ext>
            </a:extLst>
          </p:cNvPr>
          <p:cNvSpPr/>
          <p:nvPr/>
        </p:nvSpPr>
        <p:spPr>
          <a:xfrm>
            <a:off x="1618816" y="2121064"/>
            <a:ext cx="7200000" cy="434586"/>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200" dirty="0">
              <a:solidFill>
                <a:schemeClr val="tx1"/>
              </a:solidFill>
              <a:latin typeface="Meiryo UI" panose="020B0604030504040204" pitchFamily="50" charset="-128"/>
              <a:ea typeface="Meiryo UI" panose="020B0604030504040204" pitchFamily="50" charset="-128"/>
            </a:endParaRPr>
          </a:p>
        </p:txBody>
      </p:sp>
      <p:sp>
        <p:nvSpPr>
          <p:cNvPr id="39" name="正方形/長方形 38">
            <a:extLst>
              <a:ext uri="{FF2B5EF4-FFF2-40B4-BE49-F238E27FC236}">
                <a16:creationId xmlns:a16="http://schemas.microsoft.com/office/drawing/2014/main" id="{7987A822-EBEC-D751-A8D7-09D329205D09}"/>
              </a:ext>
            </a:extLst>
          </p:cNvPr>
          <p:cNvSpPr/>
          <p:nvPr/>
        </p:nvSpPr>
        <p:spPr>
          <a:xfrm>
            <a:off x="1618816" y="2550129"/>
            <a:ext cx="2934573" cy="432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40" name="正方形/長方形 39">
            <a:extLst>
              <a:ext uri="{FF2B5EF4-FFF2-40B4-BE49-F238E27FC236}">
                <a16:creationId xmlns:a16="http://schemas.microsoft.com/office/drawing/2014/main" id="{5F86D955-6B4E-4311-AF33-ED4780E9D5E2}"/>
              </a:ext>
            </a:extLst>
          </p:cNvPr>
          <p:cNvSpPr/>
          <p:nvPr/>
        </p:nvSpPr>
        <p:spPr>
          <a:xfrm>
            <a:off x="4551213" y="2550129"/>
            <a:ext cx="1296000" cy="432000"/>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72000" rtlCol="0" anchor="ctr"/>
          <a:lstStyle/>
          <a:p>
            <a:pPr algn="ctr"/>
            <a:r>
              <a:rPr lang="ja-JP" altLang="en-US" sz="1200" b="1" dirty="0" smtClean="0">
                <a:solidFill>
                  <a:schemeClr val="tx1"/>
                </a:solidFill>
                <a:latin typeface="Meiryo UI" panose="020B0604030504040204" pitchFamily="50" charset="-128"/>
                <a:ea typeface="Meiryo UI" panose="020B0604030504040204" pitchFamily="50" charset="-128"/>
              </a:rPr>
              <a:t>従業員数</a:t>
            </a:r>
            <a:endParaRPr lang="ja-JP" altLang="en-US" sz="1200" b="1" dirty="0">
              <a:solidFill>
                <a:schemeClr val="tx1"/>
              </a:solidFill>
              <a:latin typeface="Meiryo UI" panose="020B0604030504040204" pitchFamily="50" charset="-128"/>
              <a:ea typeface="Meiryo UI" panose="020B0604030504040204" pitchFamily="50" charset="-128"/>
            </a:endParaRPr>
          </a:p>
        </p:txBody>
      </p:sp>
      <p:sp>
        <p:nvSpPr>
          <p:cNvPr id="42" name="正方形/長方形 41">
            <a:extLst>
              <a:ext uri="{FF2B5EF4-FFF2-40B4-BE49-F238E27FC236}">
                <a16:creationId xmlns:a16="http://schemas.microsoft.com/office/drawing/2014/main" id="{5F86D955-6B4E-4311-AF33-ED4780E9D5E2}"/>
              </a:ext>
            </a:extLst>
          </p:cNvPr>
          <p:cNvSpPr/>
          <p:nvPr/>
        </p:nvSpPr>
        <p:spPr>
          <a:xfrm>
            <a:off x="322364" y="2984296"/>
            <a:ext cx="1296000" cy="432000"/>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72000" rtlCol="0" anchor="ctr"/>
          <a:lstStyle/>
          <a:p>
            <a:pPr algn="ctr"/>
            <a:r>
              <a:rPr lang="en-US" altLang="ja-JP" sz="1200" b="1" dirty="0" smtClean="0">
                <a:solidFill>
                  <a:schemeClr val="tx1"/>
                </a:solidFill>
                <a:latin typeface="Meiryo UI" panose="020B0604030504040204" pitchFamily="50" charset="-128"/>
                <a:ea typeface="Meiryo UI" panose="020B0604030504040204" pitchFamily="50" charset="-128"/>
              </a:rPr>
              <a:t>URL</a:t>
            </a:r>
            <a:endParaRPr lang="ja-JP" altLang="en-US" sz="1200" b="1" dirty="0">
              <a:solidFill>
                <a:schemeClr val="tx1"/>
              </a:solidFill>
              <a:latin typeface="Meiryo UI" panose="020B0604030504040204" pitchFamily="50" charset="-128"/>
              <a:ea typeface="Meiryo UI" panose="020B0604030504040204" pitchFamily="50" charset="-128"/>
            </a:endParaRPr>
          </a:p>
        </p:txBody>
      </p:sp>
      <p:sp>
        <p:nvSpPr>
          <p:cNvPr id="43" name="正方形/長方形 42">
            <a:extLst>
              <a:ext uri="{FF2B5EF4-FFF2-40B4-BE49-F238E27FC236}">
                <a16:creationId xmlns:a16="http://schemas.microsoft.com/office/drawing/2014/main" id="{65EFA3BD-3FE7-46EF-D661-E578DD2D82E7}"/>
              </a:ext>
            </a:extLst>
          </p:cNvPr>
          <p:cNvSpPr/>
          <p:nvPr/>
        </p:nvSpPr>
        <p:spPr>
          <a:xfrm>
            <a:off x="1618816" y="2984296"/>
            <a:ext cx="7200000" cy="432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200" dirty="0">
              <a:solidFill>
                <a:schemeClr val="tx1"/>
              </a:solidFill>
              <a:latin typeface="Meiryo UI" panose="020B0604030504040204" pitchFamily="50" charset="-128"/>
              <a:ea typeface="Meiryo UI" panose="020B0604030504040204" pitchFamily="50" charset="-128"/>
            </a:endParaRPr>
          </a:p>
        </p:txBody>
      </p:sp>
      <p:sp>
        <p:nvSpPr>
          <p:cNvPr id="60" name="テキスト ボックス 59">
            <a:extLst>
              <a:ext uri="{FF2B5EF4-FFF2-40B4-BE49-F238E27FC236}">
                <a16:creationId xmlns:a16="http://schemas.microsoft.com/office/drawing/2014/main" id="{5790D784-A185-A64F-9B16-BF2BB1B49AD0}"/>
              </a:ext>
            </a:extLst>
          </p:cNvPr>
          <p:cNvSpPr txBox="1"/>
          <p:nvPr/>
        </p:nvSpPr>
        <p:spPr>
          <a:xfrm>
            <a:off x="276252" y="3538738"/>
            <a:ext cx="1794081" cy="338554"/>
          </a:xfrm>
          <a:prstGeom prst="rect">
            <a:avLst/>
          </a:prstGeom>
          <a:noFill/>
        </p:spPr>
        <p:txBody>
          <a:bodyPr wrap="none" rtlCol="0">
            <a:spAutoFit/>
          </a:bodyPr>
          <a:lstStyle/>
          <a:p>
            <a:pPr marL="171450" indent="-171450">
              <a:spcBef>
                <a:spcPts val="244"/>
              </a:spcBef>
              <a:spcAft>
                <a:spcPts val="244"/>
              </a:spcAft>
              <a:buFont typeface="Wingdings" pitchFamily="2" charset="2"/>
              <a:buChar char="n"/>
            </a:pPr>
            <a:r>
              <a:rPr lang="ja-JP" altLang="en-US" sz="1600" b="1" dirty="0">
                <a:latin typeface="+mn-ea"/>
                <a:cs typeface="Arial" panose="020B0604020202020204" pitchFamily="34" charset="0"/>
              </a:rPr>
              <a:t>ご担当者</a:t>
            </a:r>
            <a:r>
              <a:rPr lang="ja-JP" altLang="en-US" sz="1600" b="1" dirty="0" smtClean="0">
                <a:latin typeface="+mn-ea"/>
                <a:cs typeface="Arial" panose="020B0604020202020204" pitchFamily="34" charset="0"/>
              </a:rPr>
              <a:t>連絡先</a:t>
            </a:r>
            <a:endParaRPr lang="ja-JP" altLang="en-US" sz="1600" b="1" dirty="0">
              <a:latin typeface="+mn-ea"/>
              <a:cs typeface="Arial" panose="020B0604020202020204" pitchFamily="34" charset="0"/>
            </a:endParaRPr>
          </a:p>
        </p:txBody>
      </p:sp>
      <p:sp>
        <p:nvSpPr>
          <p:cNvPr id="61" name="正方形/長方形 60">
            <a:extLst>
              <a:ext uri="{FF2B5EF4-FFF2-40B4-BE49-F238E27FC236}">
                <a16:creationId xmlns:a16="http://schemas.microsoft.com/office/drawing/2014/main" id="{40C51797-123B-8C48-BCBF-7FFDA2C18712}"/>
              </a:ext>
            </a:extLst>
          </p:cNvPr>
          <p:cNvSpPr/>
          <p:nvPr/>
        </p:nvSpPr>
        <p:spPr>
          <a:xfrm>
            <a:off x="322364" y="6126482"/>
            <a:ext cx="1296000" cy="335885"/>
          </a:xfrm>
          <a:prstGeom prst="rect">
            <a:avLst/>
          </a:prstGeom>
          <a:solidFill>
            <a:srgbClr val="E7E6E6"/>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pPr algn="ctr"/>
            <a:r>
              <a:rPr lang="ja-JP" altLang="en-US" sz="1200" b="1" dirty="0">
                <a:solidFill>
                  <a:schemeClr val="tx1"/>
                </a:solidFill>
                <a:latin typeface="Meiryo UI" panose="020B0604030504040204" pitchFamily="50" charset="-128"/>
                <a:ea typeface="Meiryo UI" panose="020B0604030504040204" pitchFamily="50" charset="-128"/>
              </a:rPr>
              <a:t>メールアドレス</a:t>
            </a:r>
            <a:endParaRPr lang="ja-JP" altLang="en-US" sz="1200" b="1" dirty="0">
              <a:solidFill>
                <a:schemeClr val="bg2">
                  <a:lumMod val="75000"/>
                </a:schemeClr>
              </a:solidFill>
              <a:latin typeface="Meiryo UI" panose="020B0604030504040204" pitchFamily="50" charset="-128"/>
              <a:ea typeface="Meiryo UI" panose="020B0604030504040204" pitchFamily="50" charset="-128"/>
            </a:endParaRPr>
          </a:p>
        </p:txBody>
      </p:sp>
      <p:sp>
        <p:nvSpPr>
          <p:cNvPr id="62" name="正方形/長方形 61">
            <a:extLst>
              <a:ext uri="{FF2B5EF4-FFF2-40B4-BE49-F238E27FC236}">
                <a16:creationId xmlns:a16="http://schemas.microsoft.com/office/drawing/2014/main" id="{41150D1D-7551-F848-8F26-B011199C4F3C}"/>
              </a:ext>
            </a:extLst>
          </p:cNvPr>
          <p:cNvSpPr/>
          <p:nvPr/>
        </p:nvSpPr>
        <p:spPr>
          <a:xfrm>
            <a:off x="1618816" y="6126721"/>
            <a:ext cx="7200000" cy="33588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endParaRPr lang="ja-JP" altLang="en-US" sz="1200">
              <a:solidFill>
                <a:schemeClr val="tx1"/>
              </a:solidFill>
              <a:latin typeface="Meiryo UI" panose="020B0604030504040204" pitchFamily="50" charset="-128"/>
              <a:ea typeface="Meiryo UI" panose="020B0604030504040204" pitchFamily="50" charset="-128"/>
            </a:endParaRPr>
          </a:p>
        </p:txBody>
      </p:sp>
      <p:sp>
        <p:nvSpPr>
          <p:cNvPr id="63" name="正方形/長方形 62">
            <a:extLst>
              <a:ext uri="{FF2B5EF4-FFF2-40B4-BE49-F238E27FC236}">
                <a16:creationId xmlns:a16="http://schemas.microsoft.com/office/drawing/2014/main" id="{5E1448F4-22D3-384E-AC18-ADE31CCC4F34}"/>
              </a:ext>
            </a:extLst>
          </p:cNvPr>
          <p:cNvSpPr/>
          <p:nvPr/>
        </p:nvSpPr>
        <p:spPr>
          <a:xfrm>
            <a:off x="1618816" y="5054228"/>
            <a:ext cx="7200000" cy="247841"/>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90000" bIns="72000" rtlCol="0" anchor="ctr"/>
          <a:lstStyle/>
          <a:p>
            <a:r>
              <a:rPr lang="ja-JP" altLang="en-US" sz="1200" dirty="0">
                <a:solidFill>
                  <a:schemeClr val="tx1"/>
                </a:solidFill>
                <a:latin typeface="Meiryo UI" panose="020B0604030504040204" pitchFamily="50" charset="-128"/>
                <a:ea typeface="Meiryo UI" panose="020B0604030504040204" pitchFamily="50" charset="-128"/>
              </a:rPr>
              <a:t>（フリガナ）　</a:t>
            </a:r>
          </a:p>
        </p:txBody>
      </p:sp>
      <p:sp>
        <p:nvSpPr>
          <p:cNvPr id="64" name="正方形/長方形 63">
            <a:extLst>
              <a:ext uri="{FF2B5EF4-FFF2-40B4-BE49-F238E27FC236}">
                <a16:creationId xmlns:a16="http://schemas.microsoft.com/office/drawing/2014/main" id="{70518AD3-D178-FD4C-8FBB-263F2288E197}"/>
              </a:ext>
            </a:extLst>
          </p:cNvPr>
          <p:cNvSpPr/>
          <p:nvPr/>
        </p:nvSpPr>
        <p:spPr>
          <a:xfrm>
            <a:off x="1618816" y="5286723"/>
            <a:ext cx="7200000" cy="599068"/>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endParaRPr lang="ja-JP" altLang="en-US" sz="1200">
              <a:solidFill>
                <a:schemeClr val="tx1"/>
              </a:solidFill>
              <a:latin typeface="Meiryo UI" panose="020B0604030504040204" pitchFamily="50" charset="-128"/>
              <a:ea typeface="Meiryo UI" panose="020B0604030504040204" pitchFamily="50" charset="-128"/>
            </a:endParaRPr>
          </a:p>
        </p:txBody>
      </p:sp>
      <p:sp>
        <p:nvSpPr>
          <p:cNvPr id="65" name="正方形/長方形 64">
            <a:extLst>
              <a:ext uri="{FF2B5EF4-FFF2-40B4-BE49-F238E27FC236}">
                <a16:creationId xmlns:a16="http://schemas.microsoft.com/office/drawing/2014/main" id="{7BF4AC97-B566-1944-AB88-8A9E3EA9FE9E}"/>
              </a:ext>
            </a:extLst>
          </p:cNvPr>
          <p:cNvSpPr/>
          <p:nvPr/>
        </p:nvSpPr>
        <p:spPr>
          <a:xfrm>
            <a:off x="322364" y="5050217"/>
            <a:ext cx="1296000" cy="1076504"/>
          </a:xfrm>
          <a:prstGeom prst="rect">
            <a:avLst/>
          </a:prstGeom>
          <a:solidFill>
            <a:srgbClr val="E7E6E6"/>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108000" bIns="72000" rtlCol="0" anchor="ctr"/>
          <a:lstStyle/>
          <a:p>
            <a:pPr algn="ctr"/>
            <a:r>
              <a:rPr lang="ja-JP" altLang="en-US" sz="1200" b="1">
                <a:solidFill>
                  <a:schemeClr val="tx1"/>
                </a:solidFill>
                <a:latin typeface="Meiryo UI" panose="020B0604030504040204" pitchFamily="50" charset="-128"/>
                <a:ea typeface="Meiryo UI" panose="020B0604030504040204" pitchFamily="50" charset="-128"/>
              </a:rPr>
              <a:t>氏名</a:t>
            </a:r>
            <a:endParaRPr lang="ja-JP" altLang="en-US" sz="1200" b="1" dirty="0">
              <a:solidFill>
                <a:schemeClr val="tx1"/>
              </a:solidFill>
              <a:latin typeface="Meiryo UI" panose="020B0604030504040204" pitchFamily="50" charset="-128"/>
              <a:ea typeface="Meiryo UI" panose="020B0604030504040204" pitchFamily="50" charset="-128"/>
            </a:endParaRPr>
          </a:p>
        </p:txBody>
      </p:sp>
      <p:sp>
        <p:nvSpPr>
          <p:cNvPr id="66" name="正方形/長方形 65">
            <a:extLst>
              <a:ext uri="{FF2B5EF4-FFF2-40B4-BE49-F238E27FC236}">
                <a16:creationId xmlns:a16="http://schemas.microsoft.com/office/drawing/2014/main" id="{643231E3-EB2B-4544-90CC-139C2AADAC16}"/>
              </a:ext>
            </a:extLst>
          </p:cNvPr>
          <p:cNvSpPr/>
          <p:nvPr/>
        </p:nvSpPr>
        <p:spPr>
          <a:xfrm>
            <a:off x="1618816" y="5885295"/>
            <a:ext cx="7200000" cy="241666"/>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90000" bIns="72000" rtlCol="0" anchor="ctr"/>
          <a:lstStyle/>
          <a:p>
            <a:r>
              <a:rPr lang="ja-JP" altLang="en-US" sz="1200" dirty="0">
                <a:solidFill>
                  <a:schemeClr val="tx1"/>
                </a:solidFill>
                <a:latin typeface="Meiryo UI" panose="020B0604030504040204" pitchFamily="50" charset="-128"/>
                <a:ea typeface="Meiryo UI" panose="020B0604030504040204" pitchFamily="50" charset="-128"/>
              </a:rPr>
              <a:t>（肩書）　</a:t>
            </a:r>
          </a:p>
        </p:txBody>
      </p:sp>
      <p:sp>
        <p:nvSpPr>
          <p:cNvPr id="68" name="正方形/長方形 67">
            <a:extLst>
              <a:ext uri="{FF2B5EF4-FFF2-40B4-BE49-F238E27FC236}">
                <a16:creationId xmlns:a16="http://schemas.microsoft.com/office/drawing/2014/main" id="{4F72E08F-E11F-1348-BFDB-137EEC0C25F8}"/>
              </a:ext>
            </a:extLst>
          </p:cNvPr>
          <p:cNvSpPr/>
          <p:nvPr/>
        </p:nvSpPr>
        <p:spPr>
          <a:xfrm>
            <a:off x="322364" y="6462367"/>
            <a:ext cx="1296000" cy="335885"/>
          </a:xfrm>
          <a:prstGeom prst="rect">
            <a:avLst/>
          </a:prstGeom>
          <a:solidFill>
            <a:srgbClr val="E7E6E6"/>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pPr algn="ctr"/>
            <a:r>
              <a:rPr lang="ja-JP" altLang="en-US" sz="1200" b="1" dirty="0">
                <a:solidFill>
                  <a:schemeClr val="tx1"/>
                </a:solidFill>
                <a:latin typeface="Meiryo UI" panose="020B0604030504040204" pitchFamily="50" charset="-128"/>
                <a:ea typeface="Meiryo UI" panose="020B0604030504040204" pitchFamily="50" charset="-128"/>
              </a:rPr>
              <a:t>電話番号</a:t>
            </a:r>
          </a:p>
        </p:txBody>
      </p:sp>
      <p:sp>
        <p:nvSpPr>
          <p:cNvPr id="69" name="正方形/長方形 68">
            <a:extLst>
              <a:ext uri="{FF2B5EF4-FFF2-40B4-BE49-F238E27FC236}">
                <a16:creationId xmlns:a16="http://schemas.microsoft.com/office/drawing/2014/main" id="{E57C4533-7B7A-D244-AFFC-DDD83CF8EECF}"/>
              </a:ext>
            </a:extLst>
          </p:cNvPr>
          <p:cNvSpPr/>
          <p:nvPr/>
        </p:nvSpPr>
        <p:spPr>
          <a:xfrm>
            <a:off x="1618816" y="6462606"/>
            <a:ext cx="7200000" cy="33564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endParaRPr lang="ja-JP" altLang="en-US" sz="1200">
              <a:solidFill>
                <a:schemeClr val="tx1"/>
              </a:solidFill>
              <a:latin typeface="Meiryo UI" panose="020B0604030504040204" pitchFamily="50" charset="-128"/>
              <a:ea typeface="Meiryo UI" panose="020B0604030504040204" pitchFamily="50" charset="-128"/>
            </a:endParaRPr>
          </a:p>
        </p:txBody>
      </p:sp>
      <p:sp>
        <p:nvSpPr>
          <p:cNvPr id="71" name="正方形/長方形 70">
            <a:extLst>
              <a:ext uri="{FF2B5EF4-FFF2-40B4-BE49-F238E27FC236}">
                <a16:creationId xmlns:a16="http://schemas.microsoft.com/office/drawing/2014/main" id="{7987A822-EBEC-D751-A8D7-09D329205D09}"/>
              </a:ext>
            </a:extLst>
          </p:cNvPr>
          <p:cNvSpPr/>
          <p:nvPr/>
        </p:nvSpPr>
        <p:spPr>
          <a:xfrm>
            <a:off x="5847213" y="2550129"/>
            <a:ext cx="2971603" cy="432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72" name="テキスト ボックス 71">
            <a:extLst>
              <a:ext uri="{FF2B5EF4-FFF2-40B4-BE49-F238E27FC236}">
                <a16:creationId xmlns:a16="http://schemas.microsoft.com/office/drawing/2014/main" id="{5790D784-A185-A64F-9B16-BF2BB1B49AD0}"/>
              </a:ext>
            </a:extLst>
          </p:cNvPr>
          <p:cNvSpPr txBox="1"/>
          <p:nvPr/>
        </p:nvSpPr>
        <p:spPr>
          <a:xfrm>
            <a:off x="267544" y="563073"/>
            <a:ext cx="1178528" cy="338554"/>
          </a:xfrm>
          <a:prstGeom prst="rect">
            <a:avLst/>
          </a:prstGeom>
          <a:noFill/>
        </p:spPr>
        <p:txBody>
          <a:bodyPr wrap="none" rtlCol="0">
            <a:spAutoFit/>
          </a:bodyPr>
          <a:lstStyle/>
          <a:p>
            <a:pPr marL="171450" indent="-171450">
              <a:spcBef>
                <a:spcPts val="244"/>
              </a:spcBef>
              <a:spcAft>
                <a:spcPts val="244"/>
              </a:spcAft>
              <a:buFont typeface="Wingdings" pitchFamily="2" charset="2"/>
              <a:buChar char="n"/>
            </a:pPr>
            <a:r>
              <a:rPr lang="ja-JP" altLang="en-US" sz="1600" b="1" dirty="0" smtClean="0">
                <a:latin typeface="+mn-ea"/>
                <a:cs typeface="Arial" panose="020B0604020202020204" pitchFamily="34" charset="0"/>
              </a:rPr>
              <a:t>会社情報</a:t>
            </a:r>
            <a:endParaRPr lang="ja-JP" altLang="en-US" sz="1600" b="1" dirty="0">
              <a:latin typeface="+mn-ea"/>
              <a:cs typeface="Arial" panose="020B0604020202020204" pitchFamily="34" charset="0"/>
            </a:endParaRPr>
          </a:p>
        </p:txBody>
      </p:sp>
      <p:sp>
        <p:nvSpPr>
          <p:cNvPr id="102" name="正方形/長方形 101">
            <a:extLst>
              <a:ext uri="{FF2B5EF4-FFF2-40B4-BE49-F238E27FC236}">
                <a16:creationId xmlns:a16="http://schemas.microsoft.com/office/drawing/2014/main" id="{7BF4AC97-B566-1944-AB88-8A9E3EA9FE9E}"/>
              </a:ext>
            </a:extLst>
          </p:cNvPr>
          <p:cNvSpPr/>
          <p:nvPr/>
        </p:nvSpPr>
        <p:spPr>
          <a:xfrm>
            <a:off x="322364" y="4289190"/>
            <a:ext cx="1296000" cy="765038"/>
          </a:xfrm>
          <a:prstGeom prst="rect">
            <a:avLst/>
          </a:prstGeom>
          <a:solidFill>
            <a:srgbClr val="E7E6E6"/>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108000" bIns="72000" rtlCol="0" anchor="ctr"/>
          <a:lstStyle/>
          <a:p>
            <a:pPr algn="ctr"/>
            <a:r>
              <a:rPr lang="ja-JP" altLang="en-US" sz="1200" b="1" dirty="0">
                <a:solidFill>
                  <a:schemeClr val="tx1"/>
                </a:solidFill>
                <a:latin typeface="Meiryo UI" panose="020B0604030504040204" pitchFamily="50" charset="-128"/>
                <a:ea typeface="Meiryo UI" panose="020B0604030504040204" pitchFamily="50" charset="-128"/>
              </a:rPr>
              <a:t>団体名</a:t>
            </a:r>
          </a:p>
        </p:txBody>
      </p:sp>
      <p:sp>
        <p:nvSpPr>
          <p:cNvPr id="103" name="正方形/長方形 102">
            <a:extLst>
              <a:ext uri="{FF2B5EF4-FFF2-40B4-BE49-F238E27FC236}">
                <a16:creationId xmlns:a16="http://schemas.microsoft.com/office/drawing/2014/main" id="{86D05C9A-13A2-0496-1DD0-8B4AE80A3C2A}"/>
              </a:ext>
            </a:extLst>
          </p:cNvPr>
          <p:cNvSpPr/>
          <p:nvPr/>
        </p:nvSpPr>
        <p:spPr>
          <a:xfrm>
            <a:off x="1618816" y="4289429"/>
            <a:ext cx="7200000" cy="76738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200" dirty="0">
              <a:solidFill>
                <a:schemeClr val="tx1"/>
              </a:solidFill>
              <a:latin typeface="Meiryo UI" panose="020B0604030504040204" pitchFamily="50" charset="-128"/>
              <a:ea typeface="Meiryo UI" panose="020B0604030504040204" pitchFamily="50" charset="-128"/>
            </a:endParaRPr>
          </a:p>
        </p:txBody>
      </p:sp>
      <p:sp>
        <p:nvSpPr>
          <p:cNvPr id="105" name="正方形/長方形 104">
            <a:extLst>
              <a:ext uri="{FF2B5EF4-FFF2-40B4-BE49-F238E27FC236}">
                <a16:creationId xmlns:a16="http://schemas.microsoft.com/office/drawing/2014/main" id="{7BF4AC97-B566-1944-AB88-8A9E3EA9FE9E}"/>
              </a:ext>
            </a:extLst>
          </p:cNvPr>
          <p:cNvSpPr/>
          <p:nvPr/>
        </p:nvSpPr>
        <p:spPr>
          <a:xfrm>
            <a:off x="322364" y="3812188"/>
            <a:ext cx="1296000" cy="488735"/>
          </a:xfrm>
          <a:prstGeom prst="rect">
            <a:avLst/>
          </a:prstGeom>
          <a:solidFill>
            <a:srgbClr val="E7E6E6"/>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108000" bIns="72000" rtlCol="0" anchor="ctr"/>
          <a:lstStyle/>
          <a:p>
            <a:pPr algn="ctr"/>
            <a:r>
              <a:rPr lang="ja-JP" altLang="en-US" sz="1200" b="1" dirty="0" smtClean="0">
                <a:solidFill>
                  <a:schemeClr val="tx1"/>
                </a:solidFill>
                <a:latin typeface="Meiryo UI" panose="020B0604030504040204" pitchFamily="50" charset="-128"/>
                <a:ea typeface="Meiryo UI" panose="020B0604030504040204" pitchFamily="50" charset="-128"/>
              </a:rPr>
              <a:t>自薦／他薦</a:t>
            </a:r>
            <a:endParaRPr lang="ja-JP" altLang="en-US" sz="1200" b="1" dirty="0">
              <a:solidFill>
                <a:schemeClr val="tx1"/>
              </a:solidFill>
              <a:latin typeface="Meiryo UI" panose="020B0604030504040204" pitchFamily="50" charset="-128"/>
              <a:ea typeface="Meiryo UI" panose="020B0604030504040204" pitchFamily="50" charset="-128"/>
            </a:endParaRPr>
          </a:p>
        </p:txBody>
      </p:sp>
      <p:sp>
        <p:nvSpPr>
          <p:cNvPr id="106" name="正方形/長方形 105">
            <a:extLst>
              <a:ext uri="{FF2B5EF4-FFF2-40B4-BE49-F238E27FC236}">
                <a16:creationId xmlns:a16="http://schemas.microsoft.com/office/drawing/2014/main" id="{86D05C9A-13A2-0496-1DD0-8B4AE80A3C2A}"/>
              </a:ext>
            </a:extLst>
          </p:cNvPr>
          <p:cNvSpPr/>
          <p:nvPr/>
        </p:nvSpPr>
        <p:spPr>
          <a:xfrm>
            <a:off x="1618816" y="3811982"/>
            <a:ext cx="7200000" cy="48918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200" dirty="0">
              <a:solidFill>
                <a:schemeClr val="tx1"/>
              </a:solidFill>
              <a:latin typeface="Meiryo UI" panose="020B0604030504040204" pitchFamily="50" charset="-128"/>
              <a:ea typeface="Meiryo UI" panose="020B0604030504040204" pitchFamily="50" charset="-128"/>
            </a:endParaRPr>
          </a:p>
        </p:txBody>
      </p:sp>
      <p:sp>
        <p:nvSpPr>
          <p:cNvPr id="107" name="テキスト ボックス 106">
            <a:extLst>
              <a:ext uri="{FF2B5EF4-FFF2-40B4-BE49-F238E27FC236}">
                <a16:creationId xmlns:a16="http://schemas.microsoft.com/office/drawing/2014/main" id="{6C608653-10D2-C04E-81F5-F404606C585C}"/>
              </a:ext>
            </a:extLst>
          </p:cNvPr>
          <p:cNvSpPr txBox="1"/>
          <p:nvPr/>
        </p:nvSpPr>
        <p:spPr>
          <a:xfrm>
            <a:off x="1888700" y="3752061"/>
            <a:ext cx="1951317" cy="553998"/>
          </a:xfrm>
          <a:prstGeom prst="rect">
            <a:avLst/>
          </a:prstGeom>
          <a:noFill/>
        </p:spPr>
        <p:txBody>
          <a:bodyPr wrap="square" rtlCol="0">
            <a:spAutoFit/>
          </a:bodyPr>
          <a:lstStyle/>
          <a:p>
            <a:pPr>
              <a:lnSpc>
                <a:spcPct val="150000"/>
              </a:lnSpc>
              <a:spcBef>
                <a:spcPts val="244"/>
              </a:spcBef>
              <a:spcAft>
                <a:spcPts val="244"/>
              </a:spcAft>
            </a:pPr>
            <a:r>
              <a:rPr lang="ja-JP" altLang="en-US" sz="2000" dirty="0">
                <a:latin typeface="+mn-ea"/>
                <a:cs typeface="Arial" panose="020B0604020202020204" pitchFamily="34" charset="0"/>
              </a:rPr>
              <a:t>□　 </a:t>
            </a:r>
            <a:r>
              <a:rPr lang="ja-JP" altLang="en-US" sz="2000" dirty="0" smtClean="0">
                <a:latin typeface="+mn-ea"/>
                <a:cs typeface="Arial" panose="020B0604020202020204" pitchFamily="34" charset="0"/>
              </a:rPr>
              <a:t>自薦</a:t>
            </a:r>
            <a:endParaRPr lang="en-US" altLang="ja-JP" sz="2000" dirty="0">
              <a:latin typeface="+mn-ea"/>
              <a:cs typeface="Arial" panose="020B0604020202020204" pitchFamily="34" charset="0"/>
            </a:endParaRPr>
          </a:p>
        </p:txBody>
      </p:sp>
      <p:sp>
        <p:nvSpPr>
          <p:cNvPr id="108" name="テキスト ボックス 107">
            <a:extLst>
              <a:ext uri="{FF2B5EF4-FFF2-40B4-BE49-F238E27FC236}">
                <a16:creationId xmlns:a16="http://schemas.microsoft.com/office/drawing/2014/main" id="{6C608653-10D2-C04E-81F5-F404606C585C}"/>
              </a:ext>
            </a:extLst>
          </p:cNvPr>
          <p:cNvSpPr txBox="1"/>
          <p:nvPr/>
        </p:nvSpPr>
        <p:spPr>
          <a:xfrm>
            <a:off x="4553390" y="3747164"/>
            <a:ext cx="1951317" cy="553998"/>
          </a:xfrm>
          <a:prstGeom prst="rect">
            <a:avLst/>
          </a:prstGeom>
          <a:noFill/>
        </p:spPr>
        <p:txBody>
          <a:bodyPr wrap="square" rtlCol="0">
            <a:spAutoFit/>
          </a:bodyPr>
          <a:lstStyle/>
          <a:p>
            <a:pPr>
              <a:lnSpc>
                <a:spcPct val="150000"/>
              </a:lnSpc>
              <a:spcBef>
                <a:spcPts val="244"/>
              </a:spcBef>
              <a:spcAft>
                <a:spcPts val="244"/>
              </a:spcAft>
            </a:pPr>
            <a:r>
              <a:rPr lang="ja-JP" altLang="en-US" sz="2000" dirty="0">
                <a:latin typeface="+mn-ea"/>
                <a:cs typeface="Arial" panose="020B0604020202020204" pitchFamily="34" charset="0"/>
              </a:rPr>
              <a:t>□　 他</a:t>
            </a:r>
            <a:r>
              <a:rPr lang="ja-JP" altLang="en-US" sz="2000" dirty="0" smtClean="0">
                <a:latin typeface="+mn-ea"/>
                <a:cs typeface="Arial" panose="020B0604020202020204" pitchFamily="34" charset="0"/>
              </a:rPr>
              <a:t>薦</a:t>
            </a:r>
            <a:endParaRPr lang="en-US" altLang="ja-JP" sz="2000" dirty="0">
              <a:latin typeface="+mn-ea"/>
              <a:cs typeface="Arial" panose="020B0604020202020204" pitchFamily="34" charset="0"/>
            </a:endParaRPr>
          </a:p>
        </p:txBody>
      </p:sp>
      <p:sp>
        <p:nvSpPr>
          <p:cNvPr id="3" name="テキスト ボックス 2"/>
          <p:cNvSpPr txBox="1"/>
          <p:nvPr/>
        </p:nvSpPr>
        <p:spPr>
          <a:xfrm>
            <a:off x="7045612" y="3839497"/>
            <a:ext cx="618836" cy="369332"/>
          </a:xfrm>
          <a:prstGeom prst="rect">
            <a:avLst/>
          </a:prstGeom>
          <a:noFill/>
        </p:spPr>
        <p:txBody>
          <a:bodyPr wrap="square" rtlCol="0">
            <a:spAutoFit/>
          </a:bodyPr>
          <a:lstStyle/>
          <a:p>
            <a:r>
              <a:rPr kumimoji="1" lang="ja-JP" altLang="en-US" dirty="0" smtClean="0"/>
              <a:t>✓</a:t>
            </a:r>
            <a:endParaRPr kumimoji="1" lang="ja-JP" altLang="en-US" dirty="0"/>
          </a:p>
        </p:txBody>
      </p:sp>
      <p:sp>
        <p:nvSpPr>
          <p:cNvPr id="111" name="テキスト ボックス 110"/>
          <p:cNvSpPr txBox="1"/>
          <p:nvPr/>
        </p:nvSpPr>
        <p:spPr>
          <a:xfrm>
            <a:off x="7533276" y="3911370"/>
            <a:ext cx="2213365" cy="276999"/>
          </a:xfrm>
          <a:prstGeom prst="rect">
            <a:avLst/>
          </a:prstGeom>
          <a:noFill/>
        </p:spPr>
        <p:txBody>
          <a:bodyPr wrap="square" rtlCol="0">
            <a:spAutoFit/>
          </a:bodyPr>
          <a:lstStyle/>
          <a:p>
            <a:r>
              <a:rPr kumimoji="1" lang="ja-JP" altLang="en-US" sz="1200" dirty="0" smtClean="0"/>
              <a:t>をしてください</a:t>
            </a:r>
            <a:endParaRPr kumimoji="1" lang="ja-JP" altLang="en-US" sz="1200" dirty="0"/>
          </a:p>
        </p:txBody>
      </p:sp>
      <p:sp>
        <p:nvSpPr>
          <p:cNvPr id="44" name="正方形/長方形 43">
            <a:extLst>
              <a:ext uri="{FF2B5EF4-FFF2-40B4-BE49-F238E27FC236}">
                <a16:creationId xmlns:a16="http://schemas.microsoft.com/office/drawing/2014/main" id="{65EFA3BD-3FE7-46EF-D661-E578DD2D82E7}"/>
              </a:ext>
            </a:extLst>
          </p:cNvPr>
          <p:cNvSpPr/>
          <p:nvPr/>
        </p:nvSpPr>
        <p:spPr>
          <a:xfrm>
            <a:off x="1623624" y="1690952"/>
            <a:ext cx="7200452" cy="432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200" dirty="0" smtClean="0">
              <a:solidFill>
                <a:schemeClr val="tx1"/>
              </a:solidFill>
              <a:latin typeface="Meiryo UI" panose="020B0604030504040204" pitchFamily="50" charset="-128"/>
              <a:ea typeface="Meiryo UI" panose="020B0604030504040204" pitchFamily="50" charset="-128"/>
            </a:endParaRPr>
          </a:p>
          <a:p>
            <a:endParaRPr lang="en-US" altLang="ja-JP" sz="1200" dirty="0" smtClean="0">
              <a:solidFill>
                <a:schemeClr val="tx1"/>
              </a:solidFill>
              <a:latin typeface="Meiryo UI" panose="020B0604030504040204" pitchFamily="50" charset="-128"/>
              <a:ea typeface="Meiryo UI" panose="020B0604030504040204" pitchFamily="50" charset="-128"/>
            </a:endParaRPr>
          </a:p>
        </p:txBody>
      </p:sp>
      <p:sp>
        <p:nvSpPr>
          <p:cNvPr id="110" name="テキスト ボックス 109">
            <a:extLst>
              <a:ext uri="{FF2B5EF4-FFF2-40B4-BE49-F238E27FC236}">
                <a16:creationId xmlns:a16="http://schemas.microsoft.com/office/drawing/2014/main" id="{6C608653-10D2-C04E-81F5-F404606C585C}"/>
              </a:ext>
            </a:extLst>
          </p:cNvPr>
          <p:cNvSpPr txBox="1"/>
          <p:nvPr/>
        </p:nvSpPr>
        <p:spPr>
          <a:xfrm>
            <a:off x="1488843" y="1624075"/>
            <a:ext cx="4358369" cy="323165"/>
          </a:xfrm>
          <a:prstGeom prst="rect">
            <a:avLst/>
          </a:prstGeom>
          <a:noFill/>
        </p:spPr>
        <p:txBody>
          <a:bodyPr wrap="square" rtlCol="0">
            <a:spAutoFit/>
          </a:bodyPr>
          <a:lstStyle/>
          <a:p>
            <a:pPr>
              <a:lnSpc>
                <a:spcPct val="150000"/>
              </a:lnSpc>
              <a:spcBef>
                <a:spcPts val="244"/>
              </a:spcBef>
              <a:spcAft>
                <a:spcPts val="244"/>
              </a:spcAft>
            </a:pPr>
            <a:r>
              <a:rPr lang="en-US" altLang="ja-JP" sz="1000" dirty="0" smtClean="0">
                <a:latin typeface="+mn-ea"/>
                <a:cs typeface="Arial" panose="020B0604020202020204" pitchFamily="34" charset="0"/>
              </a:rPr>
              <a:t>【</a:t>
            </a:r>
            <a:r>
              <a:rPr lang="ja-JP" altLang="en-US" sz="1000" dirty="0">
                <a:latin typeface="+mn-ea"/>
                <a:cs typeface="Arial" panose="020B0604020202020204" pitchFamily="34" charset="0"/>
              </a:rPr>
              <a:t>募集</a:t>
            </a:r>
            <a:r>
              <a:rPr lang="ja-JP" altLang="en-US" sz="1000" dirty="0" smtClean="0">
                <a:latin typeface="+mn-ea"/>
                <a:cs typeface="Arial" panose="020B0604020202020204" pitchFamily="34" charset="0"/>
              </a:rPr>
              <a:t>対象地域の</a:t>
            </a:r>
            <a:r>
              <a:rPr lang="ja-JP" altLang="ja-JP" sz="1000" dirty="0" smtClean="0"/>
              <a:t>事業所</a:t>
            </a:r>
            <a:r>
              <a:rPr lang="ja-JP" altLang="en-US" sz="1000" dirty="0" smtClean="0"/>
              <a:t>所在地</a:t>
            </a:r>
            <a:r>
              <a:rPr lang="ja-JP" altLang="ja-JP" sz="1000" dirty="0" smtClean="0"/>
              <a:t>（</a:t>
            </a:r>
            <a:r>
              <a:rPr lang="ja-JP" altLang="en-US" sz="1000" dirty="0" smtClean="0"/>
              <a:t>本店の</a:t>
            </a:r>
            <a:r>
              <a:rPr lang="ja-JP" altLang="ja-JP" sz="1000" dirty="0" smtClean="0"/>
              <a:t>場合</a:t>
            </a:r>
            <a:r>
              <a:rPr lang="ja-JP" altLang="ja-JP" sz="1000" dirty="0"/>
              <a:t>は記載不要）</a:t>
            </a:r>
            <a:r>
              <a:rPr lang="en-US" altLang="ja-JP" sz="1000" dirty="0" smtClean="0">
                <a:latin typeface="+mn-ea"/>
                <a:cs typeface="Arial" panose="020B0604020202020204" pitchFamily="34" charset="0"/>
              </a:rPr>
              <a:t>】</a:t>
            </a:r>
            <a:endParaRPr lang="en-US" altLang="ja-JP" sz="1000" dirty="0">
              <a:latin typeface="+mn-ea"/>
              <a:cs typeface="Arial" panose="020B0604020202020204" pitchFamily="34" charset="0"/>
            </a:endParaRPr>
          </a:p>
        </p:txBody>
      </p:sp>
      <p:sp>
        <p:nvSpPr>
          <p:cNvPr id="46" name="テキスト ボックス 45">
            <a:extLst>
              <a:ext uri="{FF2B5EF4-FFF2-40B4-BE49-F238E27FC236}">
                <a16:creationId xmlns:a16="http://schemas.microsoft.com/office/drawing/2014/main" id="{6C608653-10D2-C04E-81F5-F404606C585C}"/>
              </a:ext>
            </a:extLst>
          </p:cNvPr>
          <p:cNvSpPr txBox="1"/>
          <p:nvPr/>
        </p:nvSpPr>
        <p:spPr>
          <a:xfrm>
            <a:off x="5878740" y="4766803"/>
            <a:ext cx="3019342" cy="343427"/>
          </a:xfrm>
          <a:prstGeom prst="rect">
            <a:avLst/>
          </a:prstGeom>
          <a:noFill/>
        </p:spPr>
        <p:txBody>
          <a:bodyPr wrap="square" rtlCol="0">
            <a:spAutoFit/>
          </a:bodyPr>
          <a:lstStyle/>
          <a:p>
            <a:pPr>
              <a:lnSpc>
                <a:spcPct val="150000"/>
              </a:lnSpc>
              <a:spcBef>
                <a:spcPts val="244"/>
              </a:spcBef>
              <a:spcAft>
                <a:spcPts val="244"/>
              </a:spcAft>
            </a:pPr>
            <a:r>
              <a:rPr lang="en-US" altLang="ja-JP" sz="1200" dirty="0" smtClean="0">
                <a:solidFill>
                  <a:srgbClr val="FF0000"/>
                </a:solidFill>
                <a:latin typeface="+mn-ea"/>
                <a:cs typeface="Arial" panose="020B0604020202020204" pitchFamily="34" charset="0"/>
              </a:rPr>
              <a:t>※</a:t>
            </a:r>
            <a:r>
              <a:rPr lang="ja-JP" altLang="en-US" sz="1200" dirty="0" smtClean="0">
                <a:solidFill>
                  <a:srgbClr val="FF0000"/>
                </a:solidFill>
                <a:latin typeface="+mn-ea"/>
                <a:cs typeface="Arial" panose="020B0604020202020204" pitchFamily="34" charset="0"/>
              </a:rPr>
              <a:t>自薦の場合、団体名の記載は不要です</a:t>
            </a:r>
            <a:endParaRPr lang="en-US" altLang="ja-JP" sz="1200" dirty="0">
              <a:solidFill>
                <a:srgbClr val="FF0000"/>
              </a:solidFill>
              <a:latin typeface="+mn-ea"/>
              <a:cs typeface="Arial" panose="020B0604020202020204" pitchFamily="34" charset="0"/>
            </a:endParaRPr>
          </a:p>
        </p:txBody>
      </p:sp>
    </p:spTree>
    <p:extLst>
      <p:ext uri="{BB962C8B-B14F-4D97-AF65-F5344CB8AC3E}">
        <p14:creationId xmlns:p14="http://schemas.microsoft.com/office/powerpoint/2010/main" val="20482558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31172" y="28306"/>
            <a:ext cx="8131325" cy="519504"/>
          </a:xfrm>
        </p:spPr>
        <p:txBody>
          <a:bodyPr/>
          <a:lstStyle/>
          <a:p>
            <a:r>
              <a:rPr lang="ja-JP" altLang="en-US" b="1" dirty="0" smtClean="0"/>
              <a:t>応募様式③　応募背景</a:t>
            </a:r>
            <a:endParaRPr kumimoji="1" lang="ja-JP" altLang="en-US" sz="1800" b="1" dirty="0"/>
          </a:p>
        </p:txBody>
      </p:sp>
      <p:sp>
        <p:nvSpPr>
          <p:cNvPr id="74" name="テキスト ボックス 73">
            <a:extLst>
              <a:ext uri="{FF2B5EF4-FFF2-40B4-BE49-F238E27FC236}">
                <a16:creationId xmlns:a16="http://schemas.microsoft.com/office/drawing/2014/main" id="{4B340122-AA58-5B48-B4CF-E89B5F3B55DC}"/>
              </a:ext>
            </a:extLst>
          </p:cNvPr>
          <p:cNvSpPr txBox="1"/>
          <p:nvPr/>
        </p:nvSpPr>
        <p:spPr>
          <a:xfrm>
            <a:off x="-15927" y="593939"/>
            <a:ext cx="8553945" cy="338554"/>
          </a:xfrm>
          <a:prstGeom prst="rect">
            <a:avLst/>
          </a:prstGeom>
          <a:noFill/>
        </p:spPr>
        <p:txBody>
          <a:bodyPr wrap="none" rtlCol="0">
            <a:spAutoFit/>
          </a:bodyPr>
          <a:lstStyle/>
          <a:p>
            <a:pPr>
              <a:spcBef>
                <a:spcPts val="244"/>
              </a:spcBef>
              <a:spcAft>
                <a:spcPts val="244"/>
              </a:spcAft>
            </a:pPr>
            <a:r>
              <a:rPr lang="ja-JP" altLang="en-US" sz="1100" b="1" dirty="0">
                <a:latin typeface="Yu Gothic" panose="020B0400000000000000" pitchFamily="34" charset="-128"/>
                <a:ea typeface="Yu Gothic" panose="020B0400000000000000" pitchFamily="34" charset="-128"/>
                <a:cs typeface="Arial" panose="020B0604020202020204" pitchFamily="34" charset="0"/>
              </a:rPr>
              <a:t>■</a:t>
            </a:r>
            <a:r>
              <a:rPr lang="en-US" altLang="ja-JP" sz="1100" b="1" dirty="0">
                <a:latin typeface="Yu Gothic" panose="020B0400000000000000" pitchFamily="34" charset="-128"/>
                <a:ea typeface="Yu Gothic" panose="020B0400000000000000" pitchFamily="34" charset="-128"/>
                <a:cs typeface="Arial" panose="020B0604020202020204" pitchFamily="34" charset="0"/>
              </a:rPr>
              <a:t> </a:t>
            </a:r>
            <a:r>
              <a:rPr lang="en-US" altLang="ja-JP" sz="1600" b="1" dirty="0" smtClean="0">
                <a:latin typeface="Yu Gothic" panose="020B0400000000000000" pitchFamily="34" charset="-128"/>
                <a:ea typeface="Yu Gothic" panose="020B0400000000000000" pitchFamily="34" charset="-128"/>
                <a:cs typeface="Arial" panose="020B0604020202020204" pitchFamily="34" charset="0"/>
              </a:rPr>
              <a:t>KANSAI DX AWARD 2024</a:t>
            </a:r>
            <a:r>
              <a:rPr lang="ja-JP" altLang="en-US" sz="1600" b="1" dirty="0" smtClean="0">
                <a:latin typeface="Yu Gothic" panose="020B0400000000000000" pitchFamily="34" charset="-128"/>
                <a:ea typeface="Yu Gothic" panose="020B0400000000000000" pitchFamily="34" charset="-128"/>
                <a:cs typeface="Arial" panose="020B0604020202020204" pitchFamily="34" charset="0"/>
              </a:rPr>
              <a:t>を</a:t>
            </a:r>
            <a:r>
              <a:rPr lang="ja-JP" altLang="en-US" sz="1600" b="1" dirty="0">
                <a:latin typeface="Yu Gothic" panose="020B0400000000000000" pitchFamily="34" charset="-128"/>
                <a:ea typeface="Yu Gothic" panose="020B0400000000000000" pitchFamily="34" charset="-128"/>
                <a:cs typeface="Arial" panose="020B0604020202020204" pitchFamily="34" charset="0"/>
              </a:rPr>
              <a:t>最初に知ったきっかけを教えてください。</a:t>
            </a:r>
            <a:r>
              <a:rPr lang="ja-JP" altLang="en-US" sz="1000" dirty="0">
                <a:latin typeface="Yu Gothic" panose="020B0400000000000000" pitchFamily="34" charset="-128"/>
                <a:ea typeface="Yu Gothic" panose="020B0400000000000000" pitchFamily="34" charset="-128"/>
                <a:cs typeface="Arial" panose="020B0604020202020204" pitchFamily="34" charset="0"/>
              </a:rPr>
              <a:t>（以下より選択）</a:t>
            </a:r>
            <a:r>
              <a:rPr lang="en-US" altLang="ja-JP" sz="1000" dirty="0">
                <a:latin typeface="Yu Gothic" panose="020B0400000000000000" pitchFamily="34" charset="-128"/>
                <a:ea typeface="Yu Gothic" panose="020B0400000000000000" pitchFamily="34" charset="-128"/>
                <a:cs typeface="Arial" panose="020B0604020202020204" pitchFamily="34" charset="0"/>
              </a:rPr>
              <a:t> ※</a:t>
            </a:r>
            <a:r>
              <a:rPr lang="ja-JP" altLang="en-US" sz="1000" dirty="0">
                <a:latin typeface="Yu Gothic" panose="020B0400000000000000" pitchFamily="34" charset="-128"/>
                <a:ea typeface="Yu Gothic" panose="020B0400000000000000" pitchFamily="34" charset="-128"/>
                <a:cs typeface="Arial" panose="020B0604020202020204" pitchFamily="34" charset="0"/>
              </a:rPr>
              <a:t>複数可</a:t>
            </a:r>
          </a:p>
        </p:txBody>
      </p:sp>
      <p:sp>
        <p:nvSpPr>
          <p:cNvPr id="75" name="テキスト ボックス 74">
            <a:extLst>
              <a:ext uri="{FF2B5EF4-FFF2-40B4-BE49-F238E27FC236}">
                <a16:creationId xmlns:a16="http://schemas.microsoft.com/office/drawing/2014/main" id="{7E2ECCB4-3B62-6347-8914-7D7FB53C2956}"/>
              </a:ext>
            </a:extLst>
          </p:cNvPr>
          <p:cNvSpPr txBox="1"/>
          <p:nvPr/>
        </p:nvSpPr>
        <p:spPr>
          <a:xfrm>
            <a:off x="61308" y="3358469"/>
            <a:ext cx="1543471" cy="343427"/>
          </a:xfrm>
          <a:prstGeom prst="rect">
            <a:avLst/>
          </a:prstGeom>
          <a:noFill/>
        </p:spPr>
        <p:txBody>
          <a:bodyPr wrap="square" rtlCol="0">
            <a:spAutoFit/>
          </a:bodyPr>
          <a:lstStyle/>
          <a:p>
            <a:pPr>
              <a:lnSpc>
                <a:spcPct val="150000"/>
              </a:lnSpc>
              <a:spcBef>
                <a:spcPts val="244"/>
              </a:spcBef>
              <a:spcAft>
                <a:spcPts val="244"/>
              </a:spcAft>
            </a:pPr>
            <a:r>
              <a:rPr lang="ja-JP" altLang="en-US" sz="1200" dirty="0">
                <a:latin typeface="+mn-ea"/>
                <a:cs typeface="Arial" panose="020B0604020202020204" pitchFamily="34" charset="0"/>
              </a:rPr>
              <a:t>□　 </a:t>
            </a:r>
            <a:r>
              <a:rPr lang="en-US" altLang="ja-JP" sz="1200" dirty="0" smtClean="0">
                <a:latin typeface="+mn-ea"/>
                <a:cs typeface="Arial" panose="020B0604020202020204" pitchFamily="34" charset="0"/>
              </a:rPr>
              <a:t>SNS</a:t>
            </a:r>
            <a:endParaRPr lang="en-US" altLang="ja-JP" sz="1200" dirty="0">
              <a:latin typeface="+mn-ea"/>
              <a:cs typeface="Arial" panose="020B0604020202020204" pitchFamily="34" charset="0"/>
            </a:endParaRPr>
          </a:p>
        </p:txBody>
      </p:sp>
      <p:sp>
        <p:nvSpPr>
          <p:cNvPr id="77" name="テキスト ボックス 76">
            <a:extLst>
              <a:ext uri="{FF2B5EF4-FFF2-40B4-BE49-F238E27FC236}">
                <a16:creationId xmlns:a16="http://schemas.microsoft.com/office/drawing/2014/main" id="{6C608653-10D2-C04E-81F5-F404606C585C}"/>
              </a:ext>
            </a:extLst>
          </p:cNvPr>
          <p:cNvSpPr txBox="1"/>
          <p:nvPr/>
        </p:nvSpPr>
        <p:spPr>
          <a:xfrm>
            <a:off x="61308" y="2754207"/>
            <a:ext cx="1951317" cy="369332"/>
          </a:xfrm>
          <a:prstGeom prst="rect">
            <a:avLst/>
          </a:prstGeom>
          <a:noFill/>
        </p:spPr>
        <p:txBody>
          <a:bodyPr wrap="square" rtlCol="0">
            <a:spAutoFit/>
          </a:bodyPr>
          <a:lstStyle/>
          <a:p>
            <a:pPr>
              <a:lnSpc>
                <a:spcPct val="150000"/>
              </a:lnSpc>
              <a:spcBef>
                <a:spcPts val="244"/>
              </a:spcBef>
              <a:spcAft>
                <a:spcPts val="244"/>
              </a:spcAft>
            </a:pPr>
            <a:r>
              <a:rPr lang="ja-JP" altLang="en-US" sz="1200" dirty="0">
                <a:latin typeface="+mn-ea"/>
                <a:cs typeface="Arial" panose="020B0604020202020204" pitchFamily="34" charset="0"/>
              </a:rPr>
              <a:t>□　 メールマガジン</a:t>
            </a:r>
            <a:endParaRPr lang="en-US" altLang="ja-JP" sz="1200" dirty="0">
              <a:latin typeface="+mn-ea"/>
              <a:cs typeface="Arial" panose="020B0604020202020204" pitchFamily="34" charset="0"/>
            </a:endParaRPr>
          </a:p>
        </p:txBody>
      </p:sp>
      <p:sp>
        <p:nvSpPr>
          <p:cNvPr id="78" name="テキスト ボックス 77">
            <a:extLst>
              <a:ext uri="{FF2B5EF4-FFF2-40B4-BE49-F238E27FC236}">
                <a16:creationId xmlns:a16="http://schemas.microsoft.com/office/drawing/2014/main" id="{2878BE02-413A-D340-BD84-0E12933C496F}"/>
              </a:ext>
            </a:extLst>
          </p:cNvPr>
          <p:cNvSpPr txBox="1"/>
          <p:nvPr/>
        </p:nvSpPr>
        <p:spPr>
          <a:xfrm>
            <a:off x="97395" y="915515"/>
            <a:ext cx="8970703" cy="933589"/>
          </a:xfrm>
          <a:prstGeom prst="rect">
            <a:avLst/>
          </a:prstGeom>
          <a:noFill/>
          <a:ln w="12700">
            <a:solidFill>
              <a:schemeClr val="tx1"/>
            </a:solidFill>
            <a:prstDash val="sysDot"/>
          </a:ln>
        </p:spPr>
        <p:txBody>
          <a:bodyPr wrap="square" rtlCol="0">
            <a:spAutoFit/>
          </a:bodyPr>
          <a:lstStyle/>
          <a:p>
            <a:pPr>
              <a:spcBef>
                <a:spcPts val="244"/>
              </a:spcBef>
              <a:spcAft>
                <a:spcPts val="244"/>
              </a:spcAft>
            </a:pPr>
            <a:r>
              <a:rPr lang="ja-JP" altLang="en-US" sz="1600" dirty="0" smtClean="0">
                <a:latin typeface="+mn-ea"/>
                <a:cs typeface="Arial" panose="020B0604020202020204" pitchFamily="34" charset="0"/>
              </a:rPr>
              <a:t>なお下記の</a:t>
            </a:r>
            <a:r>
              <a:rPr lang="en-US" altLang="ja-JP" sz="1600" dirty="0" smtClean="0">
                <a:latin typeface="+mn-ea"/>
                <a:cs typeface="Arial" panose="020B0604020202020204" pitchFamily="34" charset="0"/>
              </a:rPr>
              <a:t>a.</a:t>
            </a:r>
            <a:r>
              <a:rPr lang="ja-JP" altLang="en-US" sz="1600" dirty="0" smtClean="0">
                <a:latin typeface="+mn-ea"/>
                <a:cs typeface="Arial" panose="020B0604020202020204" pitchFamily="34" charset="0"/>
              </a:rPr>
              <a:t>～</a:t>
            </a:r>
            <a:r>
              <a:rPr lang="en-US" altLang="ja-JP" sz="1600" dirty="0" smtClean="0">
                <a:latin typeface="+mn-ea"/>
                <a:cs typeface="Arial" panose="020B0604020202020204" pitchFamily="34" charset="0"/>
              </a:rPr>
              <a:t>g.</a:t>
            </a:r>
            <a:r>
              <a:rPr lang="ja-JP" altLang="en-US" sz="1600" dirty="0" smtClean="0">
                <a:latin typeface="+mn-ea"/>
                <a:cs typeface="Arial" panose="020B0604020202020204" pitchFamily="34" charset="0"/>
              </a:rPr>
              <a:t>は以下の団体を表します。</a:t>
            </a:r>
            <a:endParaRPr lang="en-US" altLang="ja-JP" sz="1600" dirty="0" smtClean="0">
              <a:latin typeface="+mn-ea"/>
              <a:cs typeface="Arial" panose="020B0604020202020204" pitchFamily="34" charset="0"/>
            </a:endParaRPr>
          </a:p>
          <a:p>
            <a:pPr>
              <a:spcBef>
                <a:spcPts val="244"/>
              </a:spcBef>
              <a:spcAft>
                <a:spcPts val="244"/>
              </a:spcAft>
            </a:pPr>
            <a:r>
              <a:rPr lang="en-US" altLang="ja-JP" sz="1600" dirty="0" smtClean="0">
                <a:latin typeface="+mn-ea"/>
                <a:cs typeface="Arial" panose="020B0604020202020204" pitchFamily="34" charset="0"/>
              </a:rPr>
              <a:t>a. </a:t>
            </a:r>
            <a:r>
              <a:rPr lang="ja-JP" altLang="en-US" sz="1600" dirty="0" smtClean="0">
                <a:latin typeface="+mn-ea"/>
                <a:cs typeface="Arial" panose="020B0604020202020204" pitchFamily="34" charset="0"/>
              </a:rPr>
              <a:t>関西経済連合会　</a:t>
            </a:r>
            <a:r>
              <a:rPr lang="en-US" altLang="ja-JP" sz="1600" dirty="0" smtClean="0">
                <a:latin typeface="+mn-ea"/>
                <a:cs typeface="Arial" panose="020B0604020202020204" pitchFamily="34" charset="0"/>
              </a:rPr>
              <a:t>b. </a:t>
            </a:r>
            <a:r>
              <a:rPr lang="ja-JP" altLang="en-US" sz="1600" dirty="0" smtClean="0">
                <a:latin typeface="+mn-ea"/>
                <a:cs typeface="Arial" panose="020B0604020202020204" pitchFamily="34" charset="0"/>
              </a:rPr>
              <a:t>関西広域連合　</a:t>
            </a:r>
            <a:r>
              <a:rPr lang="en-US" altLang="ja-JP" sz="1600" dirty="0" smtClean="0">
                <a:latin typeface="+mn-ea"/>
                <a:cs typeface="Arial" panose="020B0604020202020204" pitchFamily="34" charset="0"/>
              </a:rPr>
              <a:t>c. </a:t>
            </a:r>
            <a:r>
              <a:rPr lang="ja-JP" altLang="en-US" sz="1600" dirty="0" smtClean="0">
                <a:latin typeface="+mn-ea"/>
                <a:cs typeface="Arial" panose="020B0604020202020204" pitchFamily="34" charset="0"/>
              </a:rPr>
              <a:t>近畿総合通信局　</a:t>
            </a:r>
            <a:r>
              <a:rPr lang="en-US" altLang="ja-JP" sz="1600" dirty="0" smtClean="0">
                <a:latin typeface="+mn-ea"/>
                <a:cs typeface="Arial" panose="020B0604020202020204" pitchFamily="34" charset="0"/>
              </a:rPr>
              <a:t>d. </a:t>
            </a:r>
            <a:r>
              <a:rPr lang="ja-JP" altLang="en-US" sz="1600" dirty="0" smtClean="0">
                <a:latin typeface="+mn-ea"/>
                <a:cs typeface="Arial" panose="020B0604020202020204" pitchFamily="34" charset="0"/>
              </a:rPr>
              <a:t>近畿経済産業局</a:t>
            </a:r>
            <a:endParaRPr lang="en-US" altLang="ja-JP" sz="1600" dirty="0" smtClean="0">
              <a:latin typeface="+mn-ea"/>
              <a:cs typeface="Arial" panose="020B0604020202020204" pitchFamily="34" charset="0"/>
            </a:endParaRPr>
          </a:p>
          <a:p>
            <a:pPr>
              <a:spcBef>
                <a:spcPts val="244"/>
              </a:spcBef>
              <a:spcAft>
                <a:spcPts val="244"/>
              </a:spcAft>
            </a:pPr>
            <a:r>
              <a:rPr lang="en-US" altLang="ja-JP" sz="1600" dirty="0" smtClean="0">
                <a:latin typeface="+mn-ea"/>
                <a:cs typeface="Arial" panose="020B0604020202020204" pitchFamily="34" charset="0"/>
              </a:rPr>
              <a:t>e. </a:t>
            </a:r>
            <a:r>
              <a:rPr lang="ja-JP" altLang="en-US" sz="1600" dirty="0" smtClean="0">
                <a:latin typeface="+mn-ea"/>
                <a:cs typeface="Arial" panose="020B0604020202020204" pitchFamily="34" charset="0"/>
              </a:rPr>
              <a:t>関西</a:t>
            </a:r>
            <a:r>
              <a:rPr lang="ja-JP" altLang="en-US" sz="1600" dirty="0">
                <a:latin typeface="+mn-ea"/>
                <a:cs typeface="Arial" panose="020B0604020202020204" pitchFamily="34" charset="0"/>
              </a:rPr>
              <a:t>情報</a:t>
            </a:r>
            <a:r>
              <a:rPr lang="ja-JP" altLang="en-US" sz="1600" dirty="0" smtClean="0">
                <a:latin typeface="+mn-ea"/>
                <a:cs typeface="Arial" panose="020B0604020202020204" pitchFamily="34" charset="0"/>
              </a:rPr>
              <a:t>センター　</a:t>
            </a:r>
            <a:r>
              <a:rPr lang="en-US" altLang="ja-JP" sz="1600" dirty="0" smtClean="0">
                <a:latin typeface="+mn-ea"/>
                <a:cs typeface="Arial" panose="020B0604020202020204" pitchFamily="34" charset="0"/>
              </a:rPr>
              <a:t>f. </a:t>
            </a:r>
            <a:r>
              <a:rPr lang="ja-JP" altLang="en-US" sz="1600" dirty="0" smtClean="0">
                <a:latin typeface="+mn-ea"/>
                <a:cs typeface="Arial" panose="020B0604020202020204" pitchFamily="34" charset="0"/>
              </a:rPr>
              <a:t>情報処理推進機構　</a:t>
            </a:r>
            <a:r>
              <a:rPr lang="en-US" altLang="ja-JP" sz="1600" dirty="0" smtClean="0">
                <a:latin typeface="+mn-ea"/>
                <a:cs typeface="Arial" panose="020B0604020202020204" pitchFamily="34" charset="0"/>
              </a:rPr>
              <a:t>g. </a:t>
            </a:r>
            <a:r>
              <a:rPr lang="ja-JP" altLang="en-US" sz="1600" dirty="0" smtClean="0">
                <a:latin typeface="+mn-ea"/>
                <a:cs typeface="Arial" panose="020B0604020202020204" pitchFamily="34" charset="0"/>
              </a:rPr>
              <a:t>中小</a:t>
            </a:r>
            <a:r>
              <a:rPr lang="ja-JP" altLang="en-US" sz="1600" dirty="0">
                <a:latin typeface="+mn-ea"/>
                <a:cs typeface="Arial" panose="020B0604020202020204" pitchFamily="34" charset="0"/>
              </a:rPr>
              <a:t>企業基盤整備</a:t>
            </a:r>
            <a:r>
              <a:rPr lang="ja-JP" altLang="en-US" sz="1600" dirty="0" smtClean="0">
                <a:latin typeface="+mn-ea"/>
                <a:cs typeface="Arial" panose="020B0604020202020204" pitchFamily="34" charset="0"/>
              </a:rPr>
              <a:t>機構</a:t>
            </a:r>
            <a:endParaRPr lang="en-US" altLang="ja-JP" sz="1600" dirty="0">
              <a:latin typeface="+mn-ea"/>
              <a:cs typeface="Arial" panose="020B0604020202020204" pitchFamily="34" charset="0"/>
            </a:endParaRPr>
          </a:p>
        </p:txBody>
      </p:sp>
      <p:sp>
        <p:nvSpPr>
          <p:cNvPr id="83" name="テキスト ボックス 82">
            <a:extLst>
              <a:ext uri="{FF2B5EF4-FFF2-40B4-BE49-F238E27FC236}">
                <a16:creationId xmlns:a16="http://schemas.microsoft.com/office/drawing/2014/main" id="{B483E4B4-19E2-BD43-ABBB-E9E6B610BDC5}"/>
              </a:ext>
            </a:extLst>
          </p:cNvPr>
          <p:cNvSpPr txBox="1"/>
          <p:nvPr/>
        </p:nvSpPr>
        <p:spPr>
          <a:xfrm>
            <a:off x="61308" y="5171255"/>
            <a:ext cx="1543471" cy="369332"/>
          </a:xfrm>
          <a:prstGeom prst="rect">
            <a:avLst/>
          </a:prstGeom>
          <a:noFill/>
        </p:spPr>
        <p:txBody>
          <a:bodyPr wrap="square" rtlCol="0">
            <a:spAutoFit/>
          </a:bodyPr>
          <a:lstStyle/>
          <a:p>
            <a:pPr>
              <a:lnSpc>
                <a:spcPct val="150000"/>
              </a:lnSpc>
              <a:spcBef>
                <a:spcPts val="244"/>
              </a:spcBef>
              <a:spcAft>
                <a:spcPts val="244"/>
              </a:spcAft>
            </a:pPr>
            <a:r>
              <a:rPr lang="ja-JP" altLang="en-US" sz="1200" dirty="0">
                <a:latin typeface="+mn-ea"/>
                <a:cs typeface="Arial" panose="020B0604020202020204" pitchFamily="34" charset="0"/>
              </a:rPr>
              <a:t>□　 チラシ</a:t>
            </a:r>
            <a:endParaRPr lang="en-US" altLang="ja-JP" sz="1200" dirty="0">
              <a:latin typeface="+mn-ea"/>
              <a:cs typeface="Arial" panose="020B0604020202020204" pitchFamily="34" charset="0"/>
            </a:endParaRPr>
          </a:p>
        </p:txBody>
      </p:sp>
      <p:sp>
        <p:nvSpPr>
          <p:cNvPr id="84" name="テキスト ボックス 83">
            <a:extLst>
              <a:ext uri="{FF2B5EF4-FFF2-40B4-BE49-F238E27FC236}">
                <a16:creationId xmlns:a16="http://schemas.microsoft.com/office/drawing/2014/main" id="{9CAE99B3-425B-A746-8B14-5E06B8AAA90F}"/>
              </a:ext>
            </a:extLst>
          </p:cNvPr>
          <p:cNvSpPr txBox="1"/>
          <p:nvPr/>
        </p:nvSpPr>
        <p:spPr>
          <a:xfrm>
            <a:off x="1896786" y="5171255"/>
            <a:ext cx="4295632" cy="369332"/>
          </a:xfrm>
          <a:prstGeom prst="rect">
            <a:avLst/>
          </a:prstGeom>
          <a:noFill/>
        </p:spPr>
        <p:txBody>
          <a:bodyPr wrap="square" rtlCol="0">
            <a:spAutoFit/>
          </a:bodyPr>
          <a:lstStyle/>
          <a:p>
            <a:pPr>
              <a:lnSpc>
                <a:spcPct val="150000"/>
              </a:lnSpc>
              <a:spcBef>
                <a:spcPts val="244"/>
              </a:spcBef>
              <a:spcAft>
                <a:spcPts val="244"/>
              </a:spcAft>
            </a:pPr>
            <a:r>
              <a:rPr lang="ja-JP" altLang="en-US" sz="1200" dirty="0" smtClean="0">
                <a:latin typeface="+mn-ea"/>
                <a:cs typeface="Arial" panose="020B0604020202020204" pitchFamily="34" charset="0"/>
              </a:rPr>
              <a:t>（入手場所：</a:t>
            </a:r>
            <a:r>
              <a:rPr lang="ja-JP" altLang="en-US" sz="1200" dirty="0">
                <a:latin typeface="+mn-ea"/>
                <a:cs typeface="Arial" panose="020B0604020202020204" pitchFamily="34" charset="0"/>
              </a:rPr>
              <a:t>　　　　　　　　　　　　　　）</a:t>
            </a:r>
            <a:endParaRPr lang="en-US" altLang="ja-JP" sz="1200" dirty="0">
              <a:latin typeface="+mn-ea"/>
              <a:cs typeface="Arial" panose="020B0604020202020204" pitchFamily="34" charset="0"/>
            </a:endParaRPr>
          </a:p>
        </p:txBody>
      </p:sp>
      <p:sp>
        <p:nvSpPr>
          <p:cNvPr id="85" name="テキスト ボックス 84">
            <a:extLst>
              <a:ext uri="{FF2B5EF4-FFF2-40B4-BE49-F238E27FC236}">
                <a16:creationId xmlns:a16="http://schemas.microsoft.com/office/drawing/2014/main" id="{A5EBC63B-D81F-4546-9980-5269E392E34E}"/>
              </a:ext>
            </a:extLst>
          </p:cNvPr>
          <p:cNvSpPr txBox="1"/>
          <p:nvPr/>
        </p:nvSpPr>
        <p:spPr>
          <a:xfrm>
            <a:off x="61308" y="6379781"/>
            <a:ext cx="1543471" cy="369332"/>
          </a:xfrm>
          <a:prstGeom prst="rect">
            <a:avLst/>
          </a:prstGeom>
          <a:noFill/>
        </p:spPr>
        <p:txBody>
          <a:bodyPr wrap="square" rtlCol="0">
            <a:spAutoFit/>
          </a:bodyPr>
          <a:lstStyle/>
          <a:p>
            <a:pPr>
              <a:lnSpc>
                <a:spcPct val="150000"/>
              </a:lnSpc>
              <a:spcBef>
                <a:spcPts val="244"/>
              </a:spcBef>
              <a:spcAft>
                <a:spcPts val="244"/>
              </a:spcAft>
            </a:pPr>
            <a:r>
              <a:rPr lang="ja-JP" altLang="en-US" sz="1200" dirty="0">
                <a:latin typeface="+mn-ea"/>
                <a:cs typeface="Arial" panose="020B0604020202020204" pitchFamily="34" charset="0"/>
              </a:rPr>
              <a:t>□　 </a:t>
            </a:r>
            <a:r>
              <a:rPr lang="ja-JP" altLang="en-US" sz="1200" dirty="0" smtClean="0">
                <a:latin typeface="+mn-ea"/>
                <a:cs typeface="Arial" panose="020B0604020202020204" pitchFamily="34" charset="0"/>
              </a:rPr>
              <a:t>その他</a:t>
            </a:r>
            <a:endParaRPr lang="en-US" altLang="ja-JP" sz="1200" dirty="0">
              <a:latin typeface="+mn-ea"/>
              <a:cs typeface="Arial" panose="020B0604020202020204" pitchFamily="34" charset="0"/>
            </a:endParaRPr>
          </a:p>
        </p:txBody>
      </p:sp>
      <p:sp>
        <p:nvSpPr>
          <p:cNvPr id="87" name="テキスト ボックス 53">
            <a:extLst>
              <a:ext uri="{FF2B5EF4-FFF2-40B4-BE49-F238E27FC236}">
                <a16:creationId xmlns:a16="http://schemas.microsoft.com/office/drawing/2014/main" id="{8615A764-55FE-984F-93DB-D6FF5E005F03}"/>
              </a:ext>
            </a:extLst>
          </p:cNvPr>
          <p:cNvSpPr txBox="1"/>
          <p:nvPr/>
        </p:nvSpPr>
        <p:spPr>
          <a:xfrm>
            <a:off x="61308" y="4566993"/>
            <a:ext cx="3339583" cy="369332"/>
          </a:xfrm>
          <a:prstGeom prst="rect">
            <a:avLst/>
          </a:prstGeom>
          <a:noFill/>
        </p:spPr>
        <p:txBody>
          <a:bodyPr wrap="square" rtlCol="0">
            <a:spAutoFit/>
          </a:bodyPr>
          <a:lstStyle/>
          <a:p>
            <a:pPr>
              <a:lnSpc>
                <a:spcPct val="150000"/>
              </a:lnSpc>
              <a:spcBef>
                <a:spcPts val="244"/>
              </a:spcBef>
              <a:spcAft>
                <a:spcPts val="244"/>
              </a:spcAft>
            </a:pPr>
            <a:r>
              <a:rPr lang="ja-JP" altLang="en-US" sz="1200" dirty="0">
                <a:latin typeface="Yu Gothic" panose="020B0400000000000000" pitchFamily="34" charset="-128"/>
                <a:ea typeface="Yu Gothic" panose="020B0400000000000000" pitchFamily="34" charset="-128"/>
                <a:cs typeface="Arial" panose="020B0604020202020204" pitchFamily="34" charset="0"/>
              </a:rPr>
              <a:t>□　 イベント</a:t>
            </a:r>
            <a:endParaRPr lang="en-US" altLang="ja-JP" sz="1200" dirty="0">
              <a:latin typeface="Yu Gothic" panose="020B0400000000000000" pitchFamily="34" charset="-128"/>
              <a:ea typeface="Yu Gothic" panose="020B0400000000000000" pitchFamily="34" charset="-128"/>
              <a:cs typeface="Arial" panose="020B0604020202020204" pitchFamily="34" charset="0"/>
            </a:endParaRPr>
          </a:p>
        </p:txBody>
      </p:sp>
      <p:sp>
        <p:nvSpPr>
          <p:cNvPr id="88" name="テキスト ボックス 24">
            <a:extLst>
              <a:ext uri="{FF2B5EF4-FFF2-40B4-BE49-F238E27FC236}">
                <a16:creationId xmlns:a16="http://schemas.microsoft.com/office/drawing/2014/main" id="{A1383925-64DA-6947-BEAB-31F9C9B09650}"/>
              </a:ext>
            </a:extLst>
          </p:cNvPr>
          <p:cNvSpPr txBox="1"/>
          <p:nvPr/>
        </p:nvSpPr>
        <p:spPr>
          <a:xfrm>
            <a:off x="1896786" y="4566993"/>
            <a:ext cx="4498534" cy="369332"/>
          </a:xfrm>
          <a:prstGeom prst="rect">
            <a:avLst/>
          </a:prstGeom>
          <a:noFill/>
        </p:spPr>
        <p:txBody>
          <a:bodyPr wrap="square" rtlCol="0">
            <a:spAutoFit/>
          </a:bodyPr>
          <a:lstStyle/>
          <a:p>
            <a:pPr>
              <a:lnSpc>
                <a:spcPct val="150000"/>
              </a:lnSpc>
              <a:spcBef>
                <a:spcPts val="244"/>
              </a:spcBef>
              <a:spcAft>
                <a:spcPts val="244"/>
              </a:spcAft>
            </a:pPr>
            <a:r>
              <a:rPr lang="ja-JP" altLang="en-US" sz="1200" dirty="0">
                <a:latin typeface="Yu Gothic" panose="020B0400000000000000" pitchFamily="34" charset="-128"/>
                <a:ea typeface="Yu Gothic" panose="020B0400000000000000" pitchFamily="34" charset="-128"/>
                <a:cs typeface="Arial" panose="020B0604020202020204" pitchFamily="34" charset="0"/>
              </a:rPr>
              <a:t>（イベント</a:t>
            </a:r>
            <a:r>
              <a:rPr lang="ja-JP" altLang="en-US" sz="1200" dirty="0" smtClean="0">
                <a:latin typeface="Yu Gothic" panose="020B0400000000000000" pitchFamily="34" charset="-128"/>
                <a:ea typeface="Yu Gothic" panose="020B0400000000000000" pitchFamily="34" charset="-128"/>
                <a:cs typeface="Arial" panose="020B0604020202020204" pitchFamily="34" charset="0"/>
              </a:rPr>
              <a:t>名称：</a:t>
            </a:r>
            <a:r>
              <a:rPr lang="ja-JP" altLang="en-US" sz="1200" dirty="0">
                <a:latin typeface="Yu Gothic" panose="020B0400000000000000" pitchFamily="34" charset="-128"/>
                <a:ea typeface="Yu Gothic" panose="020B0400000000000000" pitchFamily="34" charset="-128"/>
                <a:cs typeface="Arial" panose="020B0604020202020204" pitchFamily="34" charset="0"/>
              </a:rPr>
              <a:t>　　　　　　　　　　　　）</a:t>
            </a:r>
            <a:endParaRPr lang="en-US" altLang="ja-JP" sz="1200" dirty="0">
              <a:latin typeface="Yu Gothic" panose="020B0400000000000000" pitchFamily="34" charset="-128"/>
              <a:ea typeface="Yu Gothic" panose="020B0400000000000000" pitchFamily="34" charset="-128"/>
              <a:cs typeface="Arial" panose="020B0604020202020204" pitchFamily="34" charset="0"/>
            </a:endParaRPr>
          </a:p>
        </p:txBody>
      </p:sp>
      <p:sp>
        <p:nvSpPr>
          <p:cNvPr id="89" name="テキスト ボックス 88">
            <a:extLst>
              <a:ext uri="{FF2B5EF4-FFF2-40B4-BE49-F238E27FC236}">
                <a16:creationId xmlns:a16="http://schemas.microsoft.com/office/drawing/2014/main" id="{7E2ECCB4-3B62-6347-8914-7D7FB53C2956}"/>
              </a:ext>
            </a:extLst>
          </p:cNvPr>
          <p:cNvSpPr txBox="1"/>
          <p:nvPr/>
        </p:nvSpPr>
        <p:spPr>
          <a:xfrm>
            <a:off x="61308" y="2149945"/>
            <a:ext cx="1707182" cy="369332"/>
          </a:xfrm>
          <a:prstGeom prst="rect">
            <a:avLst/>
          </a:prstGeom>
          <a:noFill/>
        </p:spPr>
        <p:txBody>
          <a:bodyPr wrap="square" rtlCol="0">
            <a:spAutoFit/>
          </a:bodyPr>
          <a:lstStyle/>
          <a:p>
            <a:pPr>
              <a:lnSpc>
                <a:spcPct val="150000"/>
              </a:lnSpc>
              <a:spcBef>
                <a:spcPts val="244"/>
              </a:spcBef>
              <a:spcAft>
                <a:spcPts val="244"/>
              </a:spcAft>
            </a:pPr>
            <a:r>
              <a:rPr lang="ja-JP" altLang="en-US" sz="1200" dirty="0" smtClean="0">
                <a:latin typeface="+mn-ea"/>
                <a:cs typeface="Arial" panose="020B0604020202020204" pitchFamily="34" charset="0"/>
              </a:rPr>
              <a:t>□</a:t>
            </a:r>
            <a:r>
              <a:rPr lang="ja-JP" altLang="en-US" sz="1200" dirty="0">
                <a:latin typeface="+mn-ea"/>
                <a:cs typeface="Arial" panose="020B0604020202020204" pitchFamily="34" charset="0"/>
              </a:rPr>
              <a:t>　 </a:t>
            </a:r>
            <a:r>
              <a:rPr lang="ja-JP" altLang="en-US" sz="1200" dirty="0" smtClean="0">
                <a:latin typeface="+mn-ea"/>
                <a:cs typeface="Arial" panose="020B0604020202020204" pitchFamily="34" charset="0"/>
              </a:rPr>
              <a:t>ホームページ</a:t>
            </a:r>
            <a:endParaRPr lang="en-US" altLang="ja-JP" sz="1200" dirty="0">
              <a:latin typeface="+mn-ea"/>
              <a:cs typeface="Arial" panose="020B0604020202020204" pitchFamily="34" charset="0"/>
            </a:endParaRPr>
          </a:p>
        </p:txBody>
      </p:sp>
      <p:sp>
        <p:nvSpPr>
          <p:cNvPr id="92" name="テキスト ボックス 91">
            <a:extLst>
              <a:ext uri="{FF2B5EF4-FFF2-40B4-BE49-F238E27FC236}">
                <a16:creationId xmlns:a16="http://schemas.microsoft.com/office/drawing/2014/main" id="{A5545662-7731-7A48-B5F7-1F7ADB355A6E}"/>
              </a:ext>
            </a:extLst>
          </p:cNvPr>
          <p:cNvSpPr txBox="1"/>
          <p:nvPr/>
        </p:nvSpPr>
        <p:spPr>
          <a:xfrm>
            <a:off x="1896786" y="6379781"/>
            <a:ext cx="5358607" cy="369332"/>
          </a:xfrm>
          <a:prstGeom prst="rect">
            <a:avLst/>
          </a:prstGeom>
          <a:noFill/>
        </p:spPr>
        <p:txBody>
          <a:bodyPr wrap="square" rtlCol="0">
            <a:spAutoFit/>
          </a:bodyPr>
          <a:lstStyle/>
          <a:p>
            <a:pPr>
              <a:lnSpc>
                <a:spcPct val="150000"/>
              </a:lnSpc>
              <a:spcBef>
                <a:spcPts val="244"/>
              </a:spcBef>
              <a:spcAft>
                <a:spcPts val="244"/>
              </a:spcAft>
            </a:pPr>
            <a:r>
              <a:rPr lang="ja-JP" altLang="en-US" sz="1200" dirty="0" smtClean="0">
                <a:latin typeface="+mn-ea"/>
                <a:cs typeface="Arial" panose="020B0604020202020204" pitchFamily="34" charset="0"/>
              </a:rPr>
              <a:t>（　　　　　</a:t>
            </a:r>
            <a:r>
              <a:rPr lang="ja-JP" altLang="en-US" sz="1200" dirty="0">
                <a:latin typeface="+mn-ea"/>
                <a:cs typeface="Arial" panose="020B0604020202020204" pitchFamily="34" charset="0"/>
              </a:rPr>
              <a:t>　　　　　　　　　　　　</a:t>
            </a:r>
            <a:r>
              <a:rPr lang="ja-JP" altLang="en-US" sz="1200" dirty="0" smtClean="0">
                <a:latin typeface="+mn-ea"/>
                <a:cs typeface="Arial" panose="020B0604020202020204" pitchFamily="34" charset="0"/>
              </a:rPr>
              <a:t>　</a:t>
            </a:r>
            <a:r>
              <a:rPr lang="ja-JP" altLang="en-US" sz="1200" dirty="0">
                <a:latin typeface="+mn-ea"/>
                <a:cs typeface="Arial" panose="020B0604020202020204" pitchFamily="34" charset="0"/>
              </a:rPr>
              <a:t>　）</a:t>
            </a:r>
            <a:endParaRPr lang="en-US" altLang="ja-JP" sz="1200" dirty="0">
              <a:latin typeface="+mn-ea"/>
              <a:cs typeface="Arial" panose="020B0604020202020204" pitchFamily="34" charset="0"/>
            </a:endParaRPr>
          </a:p>
        </p:txBody>
      </p:sp>
      <p:sp>
        <p:nvSpPr>
          <p:cNvPr id="93" name="テキスト ボックス 92">
            <a:extLst>
              <a:ext uri="{FF2B5EF4-FFF2-40B4-BE49-F238E27FC236}">
                <a16:creationId xmlns:a16="http://schemas.microsoft.com/office/drawing/2014/main" id="{B483E4B4-19E2-BD43-ABBB-E9E6B610BDC5}"/>
              </a:ext>
            </a:extLst>
          </p:cNvPr>
          <p:cNvSpPr txBox="1"/>
          <p:nvPr/>
        </p:nvSpPr>
        <p:spPr>
          <a:xfrm>
            <a:off x="61308" y="5775517"/>
            <a:ext cx="1689268" cy="369332"/>
          </a:xfrm>
          <a:prstGeom prst="rect">
            <a:avLst/>
          </a:prstGeom>
          <a:noFill/>
        </p:spPr>
        <p:txBody>
          <a:bodyPr wrap="square" rtlCol="0">
            <a:spAutoFit/>
          </a:bodyPr>
          <a:lstStyle/>
          <a:p>
            <a:pPr>
              <a:lnSpc>
                <a:spcPct val="150000"/>
              </a:lnSpc>
              <a:spcBef>
                <a:spcPts val="244"/>
              </a:spcBef>
              <a:spcAft>
                <a:spcPts val="244"/>
              </a:spcAft>
            </a:pPr>
            <a:r>
              <a:rPr lang="ja-JP" altLang="en-US" sz="1200" dirty="0">
                <a:latin typeface="+mn-ea"/>
                <a:cs typeface="Arial" panose="020B0604020202020204" pitchFamily="34" charset="0"/>
              </a:rPr>
              <a:t>□　 </a:t>
            </a:r>
            <a:r>
              <a:rPr lang="ja-JP" altLang="en-US" sz="1200" dirty="0" smtClean="0">
                <a:latin typeface="+mn-ea"/>
                <a:cs typeface="Arial" panose="020B0604020202020204" pitchFamily="34" charset="0"/>
              </a:rPr>
              <a:t>新聞</a:t>
            </a:r>
            <a:endParaRPr lang="en-US" altLang="ja-JP" sz="1200" dirty="0">
              <a:latin typeface="+mn-ea"/>
              <a:cs typeface="Arial" panose="020B0604020202020204" pitchFamily="34" charset="0"/>
            </a:endParaRPr>
          </a:p>
        </p:txBody>
      </p:sp>
      <p:sp>
        <p:nvSpPr>
          <p:cNvPr id="94" name="テキスト ボックス 93">
            <a:extLst>
              <a:ext uri="{FF2B5EF4-FFF2-40B4-BE49-F238E27FC236}">
                <a16:creationId xmlns:a16="http://schemas.microsoft.com/office/drawing/2014/main" id="{9CAE99B3-425B-A746-8B14-5E06B8AAA90F}"/>
              </a:ext>
            </a:extLst>
          </p:cNvPr>
          <p:cNvSpPr txBox="1"/>
          <p:nvPr/>
        </p:nvSpPr>
        <p:spPr>
          <a:xfrm>
            <a:off x="1896786" y="5775517"/>
            <a:ext cx="5675997" cy="369332"/>
          </a:xfrm>
          <a:prstGeom prst="rect">
            <a:avLst/>
          </a:prstGeom>
          <a:noFill/>
        </p:spPr>
        <p:txBody>
          <a:bodyPr wrap="square" rtlCol="0">
            <a:spAutoFit/>
          </a:bodyPr>
          <a:lstStyle/>
          <a:p>
            <a:pPr>
              <a:lnSpc>
                <a:spcPct val="150000"/>
              </a:lnSpc>
              <a:spcBef>
                <a:spcPts val="244"/>
              </a:spcBef>
              <a:spcAft>
                <a:spcPts val="244"/>
              </a:spcAft>
            </a:pPr>
            <a:r>
              <a:rPr lang="ja-JP" altLang="en-US" sz="1200" dirty="0" smtClean="0">
                <a:latin typeface="+mn-ea"/>
                <a:cs typeface="Arial" panose="020B0604020202020204" pitchFamily="34" charset="0"/>
              </a:rPr>
              <a:t>（新聞名：</a:t>
            </a:r>
            <a:r>
              <a:rPr lang="ja-JP" altLang="en-US" sz="1200" dirty="0">
                <a:latin typeface="+mn-ea"/>
                <a:cs typeface="Arial" panose="020B0604020202020204" pitchFamily="34" charset="0"/>
              </a:rPr>
              <a:t>　　　　</a:t>
            </a:r>
            <a:r>
              <a:rPr lang="ja-JP" altLang="en-US" sz="1200" dirty="0" smtClean="0">
                <a:latin typeface="+mn-ea"/>
                <a:cs typeface="Arial" panose="020B0604020202020204" pitchFamily="34" charset="0"/>
              </a:rPr>
              <a:t>　</a:t>
            </a:r>
            <a:r>
              <a:rPr lang="ja-JP" altLang="en-US" sz="1200" dirty="0">
                <a:latin typeface="+mn-ea"/>
                <a:cs typeface="Arial" panose="020B0604020202020204" pitchFamily="34" charset="0"/>
              </a:rPr>
              <a:t>　　　　　　　　　　）</a:t>
            </a:r>
            <a:endParaRPr lang="en-US" altLang="ja-JP" sz="1200" dirty="0">
              <a:latin typeface="+mn-ea"/>
              <a:cs typeface="Arial" panose="020B0604020202020204" pitchFamily="34" charset="0"/>
            </a:endParaRPr>
          </a:p>
        </p:txBody>
      </p:sp>
      <p:sp>
        <p:nvSpPr>
          <p:cNvPr id="95" name="テキスト ボックス 94">
            <a:extLst>
              <a:ext uri="{FF2B5EF4-FFF2-40B4-BE49-F238E27FC236}">
                <a16:creationId xmlns:a16="http://schemas.microsoft.com/office/drawing/2014/main" id="{7E2ECCB4-3B62-6347-8914-7D7FB53C2956}"/>
              </a:ext>
            </a:extLst>
          </p:cNvPr>
          <p:cNvSpPr txBox="1"/>
          <p:nvPr/>
        </p:nvSpPr>
        <p:spPr>
          <a:xfrm>
            <a:off x="1972987" y="2149945"/>
            <a:ext cx="7300324" cy="369332"/>
          </a:xfrm>
          <a:prstGeom prst="rect">
            <a:avLst/>
          </a:prstGeom>
          <a:noFill/>
        </p:spPr>
        <p:txBody>
          <a:bodyPr wrap="square" rtlCol="0">
            <a:spAutoFit/>
          </a:bodyPr>
          <a:lstStyle/>
          <a:p>
            <a:pPr>
              <a:lnSpc>
                <a:spcPct val="150000"/>
              </a:lnSpc>
              <a:spcBef>
                <a:spcPts val="244"/>
              </a:spcBef>
              <a:spcAft>
                <a:spcPts val="244"/>
              </a:spcAft>
            </a:pPr>
            <a:r>
              <a:rPr lang="ja-JP" altLang="en-US" sz="1200" dirty="0" smtClean="0">
                <a:latin typeface="+mn-ea"/>
                <a:cs typeface="Arial" panose="020B0604020202020204" pitchFamily="34" charset="0"/>
              </a:rPr>
              <a:t>□ </a:t>
            </a:r>
            <a:r>
              <a:rPr lang="en-US" altLang="ja-JP" sz="1200" dirty="0" smtClean="0">
                <a:latin typeface="+mn-ea"/>
                <a:cs typeface="Arial" panose="020B0604020202020204" pitchFamily="34" charset="0"/>
              </a:rPr>
              <a:t>a.</a:t>
            </a:r>
            <a:r>
              <a:rPr lang="ja-JP" altLang="en-US" sz="1200" dirty="0" smtClean="0">
                <a:latin typeface="+mn-ea"/>
                <a:cs typeface="Arial" panose="020B0604020202020204" pitchFamily="34" charset="0"/>
              </a:rPr>
              <a:t>　</a:t>
            </a:r>
            <a:r>
              <a:rPr lang="ja-JP" altLang="en-US" sz="1200" dirty="0">
                <a:latin typeface="+mn-ea"/>
                <a:cs typeface="Arial" panose="020B0604020202020204" pitchFamily="34" charset="0"/>
              </a:rPr>
              <a:t> </a:t>
            </a:r>
            <a:r>
              <a:rPr lang="ja-JP" altLang="en-US" sz="1200" dirty="0" smtClean="0">
                <a:latin typeface="+mn-ea"/>
                <a:cs typeface="Arial" panose="020B0604020202020204" pitchFamily="34" charset="0"/>
              </a:rPr>
              <a:t>□ </a:t>
            </a:r>
            <a:r>
              <a:rPr lang="en-US" altLang="ja-JP" sz="1200" dirty="0" smtClean="0">
                <a:latin typeface="+mn-ea"/>
                <a:cs typeface="Arial" panose="020B0604020202020204" pitchFamily="34" charset="0"/>
              </a:rPr>
              <a:t>b.</a:t>
            </a:r>
            <a:r>
              <a:rPr lang="ja-JP" altLang="en-US" sz="1200" dirty="0" smtClean="0">
                <a:latin typeface="+mn-ea"/>
                <a:cs typeface="Arial" panose="020B0604020202020204" pitchFamily="34" charset="0"/>
              </a:rPr>
              <a:t>　□ </a:t>
            </a:r>
            <a:r>
              <a:rPr lang="en-US" altLang="ja-JP" sz="1200" dirty="0" smtClean="0">
                <a:latin typeface="+mn-ea"/>
                <a:cs typeface="Arial" panose="020B0604020202020204" pitchFamily="34" charset="0"/>
              </a:rPr>
              <a:t>c.</a:t>
            </a:r>
            <a:r>
              <a:rPr lang="ja-JP" altLang="en-US" sz="1200" dirty="0" smtClean="0">
                <a:latin typeface="+mn-ea"/>
                <a:cs typeface="Arial" panose="020B0604020202020204" pitchFamily="34" charset="0"/>
              </a:rPr>
              <a:t>　□ </a:t>
            </a:r>
            <a:r>
              <a:rPr lang="en-US" altLang="ja-JP" sz="1200" dirty="0" smtClean="0">
                <a:latin typeface="+mn-ea"/>
                <a:cs typeface="Arial" panose="020B0604020202020204" pitchFamily="34" charset="0"/>
              </a:rPr>
              <a:t>d.</a:t>
            </a:r>
            <a:r>
              <a:rPr lang="ja-JP" altLang="en-US" sz="1200" dirty="0" smtClean="0">
                <a:latin typeface="+mn-ea"/>
                <a:cs typeface="Arial" panose="020B0604020202020204" pitchFamily="34" charset="0"/>
              </a:rPr>
              <a:t>　□ </a:t>
            </a:r>
            <a:r>
              <a:rPr lang="en-US" altLang="ja-JP" sz="1200" dirty="0" smtClean="0">
                <a:latin typeface="+mn-ea"/>
                <a:cs typeface="Arial" panose="020B0604020202020204" pitchFamily="34" charset="0"/>
              </a:rPr>
              <a:t>e.</a:t>
            </a:r>
            <a:r>
              <a:rPr lang="ja-JP" altLang="en-US" sz="1200" dirty="0" smtClean="0">
                <a:latin typeface="+mn-ea"/>
                <a:cs typeface="Arial" panose="020B0604020202020204" pitchFamily="34" charset="0"/>
              </a:rPr>
              <a:t>　□ </a:t>
            </a:r>
            <a:r>
              <a:rPr lang="en-US" altLang="ja-JP" sz="1200" dirty="0" smtClean="0">
                <a:latin typeface="+mn-ea"/>
                <a:cs typeface="Arial" panose="020B0604020202020204" pitchFamily="34" charset="0"/>
              </a:rPr>
              <a:t>f.</a:t>
            </a:r>
            <a:r>
              <a:rPr lang="ja-JP" altLang="en-US" sz="1200" dirty="0" smtClean="0">
                <a:latin typeface="+mn-ea"/>
                <a:cs typeface="Arial" panose="020B0604020202020204" pitchFamily="34" charset="0"/>
              </a:rPr>
              <a:t>　□ </a:t>
            </a:r>
            <a:r>
              <a:rPr lang="en-US" altLang="ja-JP" sz="1200" dirty="0" smtClean="0">
                <a:latin typeface="+mn-ea"/>
                <a:cs typeface="Arial" panose="020B0604020202020204" pitchFamily="34" charset="0"/>
              </a:rPr>
              <a:t>g.</a:t>
            </a:r>
            <a:r>
              <a:rPr lang="ja-JP" altLang="en-US" sz="1200" dirty="0" smtClean="0">
                <a:latin typeface="+mn-ea"/>
                <a:cs typeface="Arial" panose="020B0604020202020204" pitchFamily="34" charset="0"/>
              </a:rPr>
              <a:t>　□ </a:t>
            </a:r>
            <a:r>
              <a:rPr lang="en-US" altLang="ja-JP" sz="1200" dirty="0" smtClean="0">
                <a:latin typeface="+mn-ea"/>
                <a:cs typeface="Arial" panose="020B0604020202020204" pitchFamily="34" charset="0"/>
              </a:rPr>
              <a:t>h.</a:t>
            </a:r>
            <a:r>
              <a:rPr lang="ja-JP" altLang="en-US" sz="1200" dirty="0" smtClean="0">
                <a:latin typeface="+mn-ea"/>
                <a:cs typeface="Arial" panose="020B0604020202020204" pitchFamily="34" charset="0"/>
              </a:rPr>
              <a:t>その他（　　　　　　　　　　　　　　　）　</a:t>
            </a:r>
            <a:endParaRPr lang="en-US" altLang="ja-JP" sz="1200" dirty="0">
              <a:latin typeface="+mn-ea"/>
              <a:cs typeface="Arial" panose="020B0604020202020204" pitchFamily="34" charset="0"/>
            </a:endParaRPr>
          </a:p>
        </p:txBody>
      </p:sp>
      <p:sp>
        <p:nvSpPr>
          <p:cNvPr id="98" name="テキスト ボックス 97">
            <a:extLst>
              <a:ext uri="{FF2B5EF4-FFF2-40B4-BE49-F238E27FC236}">
                <a16:creationId xmlns:a16="http://schemas.microsoft.com/office/drawing/2014/main" id="{B483E4B4-19E2-BD43-ABBB-E9E6B610BDC5}"/>
              </a:ext>
            </a:extLst>
          </p:cNvPr>
          <p:cNvSpPr txBox="1"/>
          <p:nvPr/>
        </p:nvSpPr>
        <p:spPr>
          <a:xfrm>
            <a:off x="61308" y="3962731"/>
            <a:ext cx="1689268" cy="369332"/>
          </a:xfrm>
          <a:prstGeom prst="rect">
            <a:avLst/>
          </a:prstGeom>
          <a:noFill/>
        </p:spPr>
        <p:txBody>
          <a:bodyPr wrap="square" rtlCol="0">
            <a:spAutoFit/>
          </a:bodyPr>
          <a:lstStyle/>
          <a:p>
            <a:pPr>
              <a:lnSpc>
                <a:spcPct val="150000"/>
              </a:lnSpc>
              <a:spcBef>
                <a:spcPts val="244"/>
              </a:spcBef>
              <a:spcAft>
                <a:spcPts val="244"/>
              </a:spcAft>
            </a:pPr>
            <a:r>
              <a:rPr lang="ja-JP" altLang="en-US" sz="1200" dirty="0">
                <a:latin typeface="+mn-ea"/>
                <a:cs typeface="Arial" panose="020B0604020202020204" pitchFamily="34" charset="0"/>
              </a:rPr>
              <a:t>□　 </a:t>
            </a:r>
            <a:r>
              <a:rPr lang="ja-JP" altLang="en-US" sz="1200" dirty="0" smtClean="0">
                <a:latin typeface="+mn-ea"/>
                <a:cs typeface="Arial" panose="020B0604020202020204" pitchFamily="34" charset="0"/>
              </a:rPr>
              <a:t>口コミ</a:t>
            </a:r>
            <a:endParaRPr lang="en-US" altLang="ja-JP" sz="1200" dirty="0">
              <a:latin typeface="+mn-ea"/>
              <a:cs typeface="Arial" panose="020B0604020202020204" pitchFamily="34" charset="0"/>
            </a:endParaRPr>
          </a:p>
        </p:txBody>
      </p:sp>
      <p:sp>
        <p:nvSpPr>
          <p:cNvPr id="100" name="テキスト ボックス 99">
            <a:extLst>
              <a:ext uri="{FF2B5EF4-FFF2-40B4-BE49-F238E27FC236}">
                <a16:creationId xmlns:a16="http://schemas.microsoft.com/office/drawing/2014/main" id="{7E2ECCB4-3B62-6347-8914-7D7FB53C2956}"/>
              </a:ext>
            </a:extLst>
          </p:cNvPr>
          <p:cNvSpPr txBox="1"/>
          <p:nvPr/>
        </p:nvSpPr>
        <p:spPr>
          <a:xfrm>
            <a:off x="1972986" y="2754207"/>
            <a:ext cx="7300324" cy="369332"/>
          </a:xfrm>
          <a:prstGeom prst="rect">
            <a:avLst/>
          </a:prstGeom>
          <a:noFill/>
        </p:spPr>
        <p:txBody>
          <a:bodyPr wrap="square" rtlCol="0">
            <a:spAutoFit/>
          </a:bodyPr>
          <a:lstStyle/>
          <a:p>
            <a:pPr>
              <a:lnSpc>
                <a:spcPct val="150000"/>
              </a:lnSpc>
              <a:spcBef>
                <a:spcPts val="244"/>
              </a:spcBef>
              <a:spcAft>
                <a:spcPts val="244"/>
              </a:spcAft>
            </a:pPr>
            <a:r>
              <a:rPr lang="ja-JP" altLang="en-US" sz="1200" dirty="0" smtClean="0">
                <a:latin typeface="+mn-ea"/>
                <a:cs typeface="Arial" panose="020B0604020202020204" pitchFamily="34" charset="0"/>
              </a:rPr>
              <a:t>□ </a:t>
            </a:r>
            <a:r>
              <a:rPr lang="en-US" altLang="ja-JP" sz="1200" dirty="0" smtClean="0">
                <a:latin typeface="+mn-ea"/>
                <a:cs typeface="Arial" panose="020B0604020202020204" pitchFamily="34" charset="0"/>
              </a:rPr>
              <a:t>a.</a:t>
            </a:r>
            <a:r>
              <a:rPr lang="ja-JP" altLang="en-US" sz="1200" dirty="0" smtClean="0">
                <a:latin typeface="+mn-ea"/>
                <a:cs typeface="Arial" panose="020B0604020202020204" pitchFamily="34" charset="0"/>
              </a:rPr>
              <a:t>　</a:t>
            </a:r>
            <a:r>
              <a:rPr lang="ja-JP" altLang="en-US" sz="1200" dirty="0">
                <a:latin typeface="+mn-ea"/>
                <a:cs typeface="Arial" panose="020B0604020202020204" pitchFamily="34" charset="0"/>
              </a:rPr>
              <a:t> </a:t>
            </a:r>
            <a:r>
              <a:rPr lang="ja-JP" altLang="en-US" sz="1200" dirty="0" smtClean="0">
                <a:latin typeface="+mn-ea"/>
                <a:cs typeface="Arial" panose="020B0604020202020204" pitchFamily="34" charset="0"/>
              </a:rPr>
              <a:t>□ </a:t>
            </a:r>
            <a:r>
              <a:rPr lang="en-US" altLang="ja-JP" sz="1200" dirty="0" smtClean="0">
                <a:latin typeface="+mn-ea"/>
                <a:cs typeface="Arial" panose="020B0604020202020204" pitchFamily="34" charset="0"/>
              </a:rPr>
              <a:t>b.</a:t>
            </a:r>
            <a:r>
              <a:rPr lang="ja-JP" altLang="en-US" sz="1200" dirty="0" smtClean="0">
                <a:latin typeface="+mn-ea"/>
                <a:cs typeface="Arial" panose="020B0604020202020204" pitchFamily="34" charset="0"/>
              </a:rPr>
              <a:t>　□ </a:t>
            </a:r>
            <a:r>
              <a:rPr lang="en-US" altLang="ja-JP" sz="1200" dirty="0" smtClean="0">
                <a:latin typeface="+mn-ea"/>
                <a:cs typeface="Arial" panose="020B0604020202020204" pitchFamily="34" charset="0"/>
              </a:rPr>
              <a:t>c.</a:t>
            </a:r>
            <a:r>
              <a:rPr lang="ja-JP" altLang="en-US" sz="1200" dirty="0" smtClean="0">
                <a:latin typeface="+mn-ea"/>
                <a:cs typeface="Arial" panose="020B0604020202020204" pitchFamily="34" charset="0"/>
              </a:rPr>
              <a:t>　□ </a:t>
            </a:r>
            <a:r>
              <a:rPr lang="en-US" altLang="ja-JP" sz="1200" dirty="0" smtClean="0">
                <a:latin typeface="+mn-ea"/>
                <a:cs typeface="Arial" panose="020B0604020202020204" pitchFamily="34" charset="0"/>
              </a:rPr>
              <a:t>d.</a:t>
            </a:r>
            <a:r>
              <a:rPr lang="ja-JP" altLang="en-US" sz="1200" dirty="0" smtClean="0">
                <a:latin typeface="+mn-ea"/>
                <a:cs typeface="Arial" panose="020B0604020202020204" pitchFamily="34" charset="0"/>
              </a:rPr>
              <a:t>　□ </a:t>
            </a:r>
            <a:r>
              <a:rPr lang="en-US" altLang="ja-JP" sz="1200" dirty="0" smtClean="0">
                <a:latin typeface="+mn-ea"/>
                <a:cs typeface="Arial" panose="020B0604020202020204" pitchFamily="34" charset="0"/>
              </a:rPr>
              <a:t>e.</a:t>
            </a:r>
            <a:r>
              <a:rPr lang="ja-JP" altLang="en-US" sz="1200" dirty="0" smtClean="0">
                <a:latin typeface="+mn-ea"/>
                <a:cs typeface="Arial" panose="020B0604020202020204" pitchFamily="34" charset="0"/>
              </a:rPr>
              <a:t>　□ </a:t>
            </a:r>
            <a:r>
              <a:rPr lang="en-US" altLang="ja-JP" sz="1200" dirty="0" smtClean="0">
                <a:latin typeface="+mn-ea"/>
                <a:cs typeface="Arial" panose="020B0604020202020204" pitchFamily="34" charset="0"/>
              </a:rPr>
              <a:t>f.</a:t>
            </a:r>
            <a:r>
              <a:rPr lang="ja-JP" altLang="en-US" sz="1200" dirty="0" smtClean="0">
                <a:latin typeface="+mn-ea"/>
                <a:cs typeface="Arial" panose="020B0604020202020204" pitchFamily="34" charset="0"/>
              </a:rPr>
              <a:t>　□ </a:t>
            </a:r>
            <a:r>
              <a:rPr lang="en-US" altLang="ja-JP" sz="1200" dirty="0" smtClean="0">
                <a:latin typeface="+mn-ea"/>
                <a:cs typeface="Arial" panose="020B0604020202020204" pitchFamily="34" charset="0"/>
              </a:rPr>
              <a:t>g.</a:t>
            </a:r>
            <a:r>
              <a:rPr lang="ja-JP" altLang="en-US" sz="1200" dirty="0" smtClean="0">
                <a:latin typeface="+mn-ea"/>
                <a:cs typeface="Arial" panose="020B0604020202020204" pitchFamily="34" charset="0"/>
              </a:rPr>
              <a:t>　□ </a:t>
            </a:r>
            <a:r>
              <a:rPr lang="en-US" altLang="ja-JP" sz="1200" dirty="0" smtClean="0">
                <a:latin typeface="+mn-ea"/>
                <a:cs typeface="Arial" panose="020B0604020202020204" pitchFamily="34" charset="0"/>
              </a:rPr>
              <a:t>h.</a:t>
            </a:r>
            <a:r>
              <a:rPr lang="ja-JP" altLang="en-US" sz="1200" dirty="0" smtClean="0">
                <a:latin typeface="+mn-ea"/>
                <a:cs typeface="Arial" panose="020B0604020202020204" pitchFamily="34" charset="0"/>
              </a:rPr>
              <a:t>その他（　　　　　　　　　　　　　　　）　</a:t>
            </a:r>
            <a:endParaRPr lang="en-US" altLang="ja-JP" sz="1200" dirty="0">
              <a:latin typeface="+mn-ea"/>
              <a:cs typeface="Arial" panose="020B0604020202020204" pitchFamily="34" charset="0"/>
            </a:endParaRPr>
          </a:p>
        </p:txBody>
      </p:sp>
      <p:sp>
        <p:nvSpPr>
          <p:cNvPr id="45" name="テキスト ボックス 44">
            <a:extLst>
              <a:ext uri="{FF2B5EF4-FFF2-40B4-BE49-F238E27FC236}">
                <a16:creationId xmlns:a16="http://schemas.microsoft.com/office/drawing/2014/main" id="{7E2ECCB4-3B62-6347-8914-7D7FB53C2956}"/>
              </a:ext>
            </a:extLst>
          </p:cNvPr>
          <p:cNvSpPr txBox="1"/>
          <p:nvPr/>
        </p:nvSpPr>
        <p:spPr>
          <a:xfrm>
            <a:off x="1972986" y="3358469"/>
            <a:ext cx="7300324" cy="369332"/>
          </a:xfrm>
          <a:prstGeom prst="rect">
            <a:avLst/>
          </a:prstGeom>
          <a:noFill/>
        </p:spPr>
        <p:txBody>
          <a:bodyPr wrap="square" rtlCol="0">
            <a:spAutoFit/>
          </a:bodyPr>
          <a:lstStyle/>
          <a:p>
            <a:pPr>
              <a:lnSpc>
                <a:spcPct val="150000"/>
              </a:lnSpc>
              <a:spcBef>
                <a:spcPts val="244"/>
              </a:spcBef>
              <a:spcAft>
                <a:spcPts val="244"/>
              </a:spcAft>
            </a:pPr>
            <a:r>
              <a:rPr lang="ja-JP" altLang="en-US" sz="1200" dirty="0" smtClean="0">
                <a:latin typeface="+mn-ea"/>
                <a:cs typeface="Arial" panose="020B0604020202020204" pitchFamily="34" charset="0"/>
              </a:rPr>
              <a:t>□ </a:t>
            </a:r>
            <a:r>
              <a:rPr lang="en-US" altLang="ja-JP" sz="1200" dirty="0" smtClean="0">
                <a:latin typeface="+mn-ea"/>
                <a:cs typeface="Arial" panose="020B0604020202020204" pitchFamily="34" charset="0"/>
              </a:rPr>
              <a:t>a.</a:t>
            </a:r>
            <a:r>
              <a:rPr lang="ja-JP" altLang="en-US" sz="1200" dirty="0" smtClean="0">
                <a:latin typeface="+mn-ea"/>
                <a:cs typeface="Arial" panose="020B0604020202020204" pitchFamily="34" charset="0"/>
              </a:rPr>
              <a:t>　</a:t>
            </a:r>
            <a:r>
              <a:rPr lang="ja-JP" altLang="en-US" sz="1200" dirty="0">
                <a:latin typeface="+mn-ea"/>
                <a:cs typeface="Arial" panose="020B0604020202020204" pitchFamily="34" charset="0"/>
              </a:rPr>
              <a:t> </a:t>
            </a:r>
            <a:r>
              <a:rPr lang="ja-JP" altLang="en-US" sz="1200" dirty="0" smtClean="0">
                <a:latin typeface="+mn-ea"/>
                <a:cs typeface="Arial" panose="020B0604020202020204" pitchFamily="34" charset="0"/>
              </a:rPr>
              <a:t>□ </a:t>
            </a:r>
            <a:r>
              <a:rPr lang="en-US" altLang="ja-JP" sz="1200" dirty="0" smtClean="0">
                <a:latin typeface="+mn-ea"/>
                <a:cs typeface="Arial" panose="020B0604020202020204" pitchFamily="34" charset="0"/>
              </a:rPr>
              <a:t>b.</a:t>
            </a:r>
            <a:r>
              <a:rPr lang="ja-JP" altLang="en-US" sz="1200" dirty="0" smtClean="0">
                <a:latin typeface="+mn-ea"/>
                <a:cs typeface="Arial" panose="020B0604020202020204" pitchFamily="34" charset="0"/>
              </a:rPr>
              <a:t>　□ </a:t>
            </a:r>
            <a:r>
              <a:rPr lang="en-US" altLang="ja-JP" sz="1200" dirty="0" smtClean="0">
                <a:latin typeface="+mn-ea"/>
                <a:cs typeface="Arial" panose="020B0604020202020204" pitchFamily="34" charset="0"/>
              </a:rPr>
              <a:t>c.</a:t>
            </a:r>
            <a:r>
              <a:rPr lang="ja-JP" altLang="en-US" sz="1200" dirty="0" smtClean="0">
                <a:latin typeface="+mn-ea"/>
                <a:cs typeface="Arial" panose="020B0604020202020204" pitchFamily="34" charset="0"/>
              </a:rPr>
              <a:t>　□ </a:t>
            </a:r>
            <a:r>
              <a:rPr lang="en-US" altLang="ja-JP" sz="1200" dirty="0" smtClean="0">
                <a:latin typeface="+mn-ea"/>
                <a:cs typeface="Arial" panose="020B0604020202020204" pitchFamily="34" charset="0"/>
              </a:rPr>
              <a:t>d.</a:t>
            </a:r>
            <a:r>
              <a:rPr lang="ja-JP" altLang="en-US" sz="1200" dirty="0" smtClean="0">
                <a:latin typeface="+mn-ea"/>
                <a:cs typeface="Arial" panose="020B0604020202020204" pitchFamily="34" charset="0"/>
              </a:rPr>
              <a:t>　□ </a:t>
            </a:r>
            <a:r>
              <a:rPr lang="en-US" altLang="ja-JP" sz="1200" dirty="0" smtClean="0">
                <a:latin typeface="+mn-ea"/>
                <a:cs typeface="Arial" panose="020B0604020202020204" pitchFamily="34" charset="0"/>
              </a:rPr>
              <a:t>e.</a:t>
            </a:r>
            <a:r>
              <a:rPr lang="ja-JP" altLang="en-US" sz="1200" dirty="0" smtClean="0">
                <a:latin typeface="+mn-ea"/>
                <a:cs typeface="Arial" panose="020B0604020202020204" pitchFamily="34" charset="0"/>
              </a:rPr>
              <a:t>　□ </a:t>
            </a:r>
            <a:r>
              <a:rPr lang="en-US" altLang="ja-JP" sz="1200" dirty="0" smtClean="0">
                <a:latin typeface="+mn-ea"/>
                <a:cs typeface="Arial" panose="020B0604020202020204" pitchFamily="34" charset="0"/>
              </a:rPr>
              <a:t>f.</a:t>
            </a:r>
            <a:r>
              <a:rPr lang="ja-JP" altLang="en-US" sz="1200" dirty="0" smtClean="0">
                <a:latin typeface="+mn-ea"/>
                <a:cs typeface="Arial" panose="020B0604020202020204" pitchFamily="34" charset="0"/>
              </a:rPr>
              <a:t>　□ </a:t>
            </a:r>
            <a:r>
              <a:rPr lang="en-US" altLang="ja-JP" sz="1200" dirty="0" smtClean="0">
                <a:latin typeface="+mn-ea"/>
                <a:cs typeface="Arial" panose="020B0604020202020204" pitchFamily="34" charset="0"/>
              </a:rPr>
              <a:t>g.</a:t>
            </a:r>
            <a:r>
              <a:rPr lang="ja-JP" altLang="en-US" sz="1200" dirty="0" smtClean="0">
                <a:latin typeface="+mn-ea"/>
                <a:cs typeface="Arial" panose="020B0604020202020204" pitchFamily="34" charset="0"/>
              </a:rPr>
              <a:t>　□ </a:t>
            </a:r>
            <a:r>
              <a:rPr lang="en-US" altLang="ja-JP" sz="1200" dirty="0" smtClean="0">
                <a:latin typeface="+mn-ea"/>
                <a:cs typeface="Arial" panose="020B0604020202020204" pitchFamily="34" charset="0"/>
              </a:rPr>
              <a:t>h.</a:t>
            </a:r>
            <a:r>
              <a:rPr lang="ja-JP" altLang="en-US" sz="1200" dirty="0" smtClean="0">
                <a:latin typeface="+mn-ea"/>
                <a:cs typeface="Arial" panose="020B0604020202020204" pitchFamily="34" charset="0"/>
              </a:rPr>
              <a:t>その他（　　　　　　　　　　　　　　　）　</a:t>
            </a:r>
            <a:endParaRPr lang="en-US" altLang="ja-JP" sz="1200" dirty="0">
              <a:latin typeface="+mn-ea"/>
              <a:cs typeface="Arial" panose="020B0604020202020204" pitchFamily="34" charset="0"/>
            </a:endParaRPr>
          </a:p>
        </p:txBody>
      </p:sp>
      <p:sp>
        <p:nvSpPr>
          <p:cNvPr id="46" name="テキスト ボックス 45">
            <a:extLst>
              <a:ext uri="{FF2B5EF4-FFF2-40B4-BE49-F238E27FC236}">
                <a16:creationId xmlns:a16="http://schemas.microsoft.com/office/drawing/2014/main" id="{7E2ECCB4-3B62-6347-8914-7D7FB53C2956}"/>
              </a:ext>
            </a:extLst>
          </p:cNvPr>
          <p:cNvSpPr txBox="1"/>
          <p:nvPr/>
        </p:nvSpPr>
        <p:spPr>
          <a:xfrm>
            <a:off x="1972986" y="3962731"/>
            <a:ext cx="7300324" cy="369332"/>
          </a:xfrm>
          <a:prstGeom prst="rect">
            <a:avLst/>
          </a:prstGeom>
          <a:noFill/>
        </p:spPr>
        <p:txBody>
          <a:bodyPr wrap="square" rtlCol="0">
            <a:spAutoFit/>
          </a:bodyPr>
          <a:lstStyle/>
          <a:p>
            <a:pPr>
              <a:lnSpc>
                <a:spcPct val="150000"/>
              </a:lnSpc>
              <a:spcBef>
                <a:spcPts val="244"/>
              </a:spcBef>
              <a:spcAft>
                <a:spcPts val="244"/>
              </a:spcAft>
            </a:pPr>
            <a:r>
              <a:rPr lang="ja-JP" altLang="en-US" sz="1200" dirty="0" smtClean="0">
                <a:latin typeface="+mn-ea"/>
                <a:cs typeface="Arial" panose="020B0604020202020204" pitchFamily="34" charset="0"/>
              </a:rPr>
              <a:t>□ </a:t>
            </a:r>
            <a:r>
              <a:rPr lang="en-US" altLang="ja-JP" sz="1200" dirty="0" smtClean="0">
                <a:latin typeface="+mn-ea"/>
                <a:cs typeface="Arial" panose="020B0604020202020204" pitchFamily="34" charset="0"/>
              </a:rPr>
              <a:t>a.</a:t>
            </a:r>
            <a:r>
              <a:rPr lang="ja-JP" altLang="en-US" sz="1200" dirty="0" smtClean="0">
                <a:latin typeface="+mn-ea"/>
                <a:cs typeface="Arial" panose="020B0604020202020204" pitchFamily="34" charset="0"/>
              </a:rPr>
              <a:t>　</a:t>
            </a:r>
            <a:r>
              <a:rPr lang="ja-JP" altLang="en-US" sz="1200" dirty="0">
                <a:latin typeface="+mn-ea"/>
                <a:cs typeface="Arial" panose="020B0604020202020204" pitchFamily="34" charset="0"/>
              </a:rPr>
              <a:t> </a:t>
            </a:r>
            <a:r>
              <a:rPr lang="ja-JP" altLang="en-US" sz="1200" dirty="0" smtClean="0">
                <a:latin typeface="+mn-ea"/>
                <a:cs typeface="Arial" panose="020B0604020202020204" pitchFamily="34" charset="0"/>
              </a:rPr>
              <a:t>□ </a:t>
            </a:r>
            <a:r>
              <a:rPr lang="en-US" altLang="ja-JP" sz="1200" dirty="0" smtClean="0">
                <a:latin typeface="+mn-ea"/>
                <a:cs typeface="Arial" panose="020B0604020202020204" pitchFamily="34" charset="0"/>
              </a:rPr>
              <a:t>b.</a:t>
            </a:r>
            <a:r>
              <a:rPr lang="ja-JP" altLang="en-US" sz="1200" dirty="0" smtClean="0">
                <a:latin typeface="+mn-ea"/>
                <a:cs typeface="Arial" panose="020B0604020202020204" pitchFamily="34" charset="0"/>
              </a:rPr>
              <a:t>　□ </a:t>
            </a:r>
            <a:r>
              <a:rPr lang="en-US" altLang="ja-JP" sz="1200" dirty="0" smtClean="0">
                <a:latin typeface="+mn-ea"/>
                <a:cs typeface="Arial" panose="020B0604020202020204" pitchFamily="34" charset="0"/>
              </a:rPr>
              <a:t>c.</a:t>
            </a:r>
            <a:r>
              <a:rPr lang="ja-JP" altLang="en-US" sz="1200" dirty="0" smtClean="0">
                <a:latin typeface="+mn-ea"/>
                <a:cs typeface="Arial" panose="020B0604020202020204" pitchFamily="34" charset="0"/>
              </a:rPr>
              <a:t>　□ </a:t>
            </a:r>
            <a:r>
              <a:rPr lang="en-US" altLang="ja-JP" sz="1200" dirty="0" smtClean="0">
                <a:latin typeface="+mn-ea"/>
                <a:cs typeface="Arial" panose="020B0604020202020204" pitchFamily="34" charset="0"/>
              </a:rPr>
              <a:t>d.</a:t>
            </a:r>
            <a:r>
              <a:rPr lang="ja-JP" altLang="en-US" sz="1200" dirty="0" smtClean="0">
                <a:latin typeface="+mn-ea"/>
                <a:cs typeface="Arial" panose="020B0604020202020204" pitchFamily="34" charset="0"/>
              </a:rPr>
              <a:t>　□ </a:t>
            </a:r>
            <a:r>
              <a:rPr lang="en-US" altLang="ja-JP" sz="1200" dirty="0" smtClean="0">
                <a:latin typeface="+mn-ea"/>
                <a:cs typeface="Arial" panose="020B0604020202020204" pitchFamily="34" charset="0"/>
              </a:rPr>
              <a:t>e.</a:t>
            </a:r>
            <a:r>
              <a:rPr lang="ja-JP" altLang="en-US" sz="1200" dirty="0" smtClean="0">
                <a:latin typeface="+mn-ea"/>
                <a:cs typeface="Arial" panose="020B0604020202020204" pitchFamily="34" charset="0"/>
              </a:rPr>
              <a:t>　□ </a:t>
            </a:r>
            <a:r>
              <a:rPr lang="en-US" altLang="ja-JP" sz="1200" dirty="0" smtClean="0">
                <a:latin typeface="+mn-ea"/>
                <a:cs typeface="Arial" panose="020B0604020202020204" pitchFamily="34" charset="0"/>
              </a:rPr>
              <a:t>f.</a:t>
            </a:r>
            <a:r>
              <a:rPr lang="ja-JP" altLang="en-US" sz="1200" dirty="0" smtClean="0">
                <a:latin typeface="+mn-ea"/>
                <a:cs typeface="Arial" panose="020B0604020202020204" pitchFamily="34" charset="0"/>
              </a:rPr>
              <a:t>　□ </a:t>
            </a:r>
            <a:r>
              <a:rPr lang="en-US" altLang="ja-JP" sz="1200" dirty="0" smtClean="0">
                <a:latin typeface="+mn-ea"/>
                <a:cs typeface="Arial" panose="020B0604020202020204" pitchFamily="34" charset="0"/>
              </a:rPr>
              <a:t>g.</a:t>
            </a:r>
            <a:r>
              <a:rPr lang="ja-JP" altLang="en-US" sz="1200" dirty="0" smtClean="0">
                <a:latin typeface="+mn-ea"/>
                <a:cs typeface="Arial" panose="020B0604020202020204" pitchFamily="34" charset="0"/>
              </a:rPr>
              <a:t>　□ </a:t>
            </a:r>
            <a:r>
              <a:rPr lang="en-US" altLang="ja-JP" sz="1200" dirty="0" smtClean="0">
                <a:latin typeface="+mn-ea"/>
                <a:cs typeface="Arial" panose="020B0604020202020204" pitchFamily="34" charset="0"/>
              </a:rPr>
              <a:t>h.</a:t>
            </a:r>
            <a:r>
              <a:rPr lang="ja-JP" altLang="en-US" sz="1200" dirty="0" smtClean="0">
                <a:latin typeface="+mn-ea"/>
                <a:cs typeface="Arial" panose="020B0604020202020204" pitchFamily="34" charset="0"/>
              </a:rPr>
              <a:t>その他（　　　　　　　　　　　　　　　）　</a:t>
            </a:r>
            <a:endParaRPr lang="en-US" altLang="ja-JP" sz="1200" dirty="0">
              <a:latin typeface="+mn-ea"/>
              <a:cs typeface="Arial" panose="020B0604020202020204" pitchFamily="34" charset="0"/>
            </a:endParaRPr>
          </a:p>
        </p:txBody>
      </p:sp>
      <p:sp>
        <p:nvSpPr>
          <p:cNvPr id="47" name="テキスト ボックス 46"/>
          <p:cNvSpPr txBox="1"/>
          <p:nvPr/>
        </p:nvSpPr>
        <p:spPr>
          <a:xfrm>
            <a:off x="7142035" y="1830862"/>
            <a:ext cx="618836" cy="369332"/>
          </a:xfrm>
          <a:prstGeom prst="rect">
            <a:avLst/>
          </a:prstGeom>
          <a:noFill/>
        </p:spPr>
        <p:txBody>
          <a:bodyPr wrap="square" rtlCol="0">
            <a:spAutoFit/>
          </a:bodyPr>
          <a:lstStyle/>
          <a:p>
            <a:r>
              <a:rPr kumimoji="1" lang="ja-JP" altLang="en-US" dirty="0" smtClean="0"/>
              <a:t>✓</a:t>
            </a:r>
            <a:endParaRPr kumimoji="1" lang="ja-JP" altLang="en-US" dirty="0"/>
          </a:p>
        </p:txBody>
      </p:sp>
      <p:sp>
        <p:nvSpPr>
          <p:cNvPr id="48" name="テキスト ボックス 47"/>
          <p:cNvSpPr txBox="1"/>
          <p:nvPr/>
        </p:nvSpPr>
        <p:spPr>
          <a:xfrm>
            <a:off x="7686983" y="1890618"/>
            <a:ext cx="2213365" cy="276999"/>
          </a:xfrm>
          <a:prstGeom prst="rect">
            <a:avLst/>
          </a:prstGeom>
          <a:noFill/>
        </p:spPr>
        <p:txBody>
          <a:bodyPr wrap="square" rtlCol="0">
            <a:spAutoFit/>
          </a:bodyPr>
          <a:lstStyle/>
          <a:p>
            <a:r>
              <a:rPr kumimoji="1" lang="ja-JP" altLang="en-US" sz="1200" dirty="0" smtClean="0"/>
              <a:t>をしてください</a:t>
            </a:r>
            <a:endParaRPr kumimoji="1" lang="ja-JP" altLang="en-US" sz="1200" dirty="0"/>
          </a:p>
        </p:txBody>
      </p:sp>
    </p:spTree>
    <p:extLst>
      <p:ext uri="{BB962C8B-B14F-4D97-AF65-F5344CB8AC3E}">
        <p14:creationId xmlns:p14="http://schemas.microsoft.com/office/powerpoint/2010/main" val="1717434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31172" y="28306"/>
            <a:ext cx="8131325" cy="519504"/>
          </a:xfrm>
        </p:spPr>
        <p:txBody>
          <a:bodyPr/>
          <a:lstStyle/>
          <a:p>
            <a:r>
              <a:rPr lang="ja-JP" altLang="en-US" b="1" dirty="0" smtClean="0"/>
              <a:t>応募様式④　取り組みの要旨</a:t>
            </a:r>
            <a:endParaRPr kumimoji="1" lang="ja-JP" altLang="en-US" sz="1800" b="1" dirty="0"/>
          </a:p>
        </p:txBody>
      </p:sp>
      <p:sp>
        <p:nvSpPr>
          <p:cNvPr id="17" name="正方形/長方形 16">
            <a:extLst>
              <a:ext uri="{FF2B5EF4-FFF2-40B4-BE49-F238E27FC236}">
                <a16:creationId xmlns:a16="http://schemas.microsoft.com/office/drawing/2014/main" id="{E233D059-2281-CF42-99FF-8DC780E3D4B6}"/>
              </a:ext>
            </a:extLst>
          </p:cNvPr>
          <p:cNvSpPr/>
          <p:nvPr/>
        </p:nvSpPr>
        <p:spPr>
          <a:xfrm>
            <a:off x="17331" y="858508"/>
            <a:ext cx="9104122" cy="5911747"/>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tlCol="0" anchor="t"/>
          <a:lstStyle/>
          <a:p>
            <a:r>
              <a:rPr lang="ja-JP" altLang="en-US" sz="1400" b="1" dirty="0" smtClean="0">
                <a:solidFill>
                  <a:schemeClr val="tx1"/>
                </a:solidFill>
                <a:latin typeface="Meiryo UI" panose="020B0604030504040204" pitchFamily="50" charset="-128"/>
                <a:ea typeface="Meiryo UI" panose="020B0604030504040204" pitchFamily="50" charset="-128"/>
              </a:rPr>
              <a:t>■</a:t>
            </a:r>
            <a:r>
              <a:rPr lang="en-US" altLang="ja-JP" sz="1400" b="1" dirty="0" smtClean="0">
                <a:solidFill>
                  <a:schemeClr val="tx1"/>
                </a:solidFill>
                <a:latin typeface="Meiryo UI" panose="020B0604030504040204" pitchFamily="50" charset="-128"/>
                <a:ea typeface="Meiryo UI" panose="020B0604030504040204" pitchFamily="50" charset="-128"/>
              </a:rPr>
              <a:t>DX</a:t>
            </a:r>
            <a:r>
              <a:rPr lang="ja-JP" altLang="en-US" sz="1400" b="1" dirty="0" smtClean="0">
                <a:solidFill>
                  <a:schemeClr val="tx1"/>
                </a:solidFill>
                <a:latin typeface="Meiryo UI" panose="020B0604030504040204" pitchFamily="50" charset="-128"/>
                <a:ea typeface="Meiryo UI" panose="020B0604030504040204" pitchFamily="50" charset="-128"/>
              </a:rPr>
              <a:t>推進に至る背景（きっかけ・課題等）</a:t>
            </a:r>
            <a:endParaRPr lang="en-US" altLang="ja-JP" sz="1400" b="1" dirty="0" smtClean="0">
              <a:solidFill>
                <a:schemeClr val="tx1"/>
              </a:solidFill>
              <a:latin typeface="Meiryo UI" panose="020B0604030504040204" pitchFamily="50" charset="-128"/>
              <a:ea typeface="Meiryo UI" panose="020B0604030504040204" pitchFamily="50" charset="-128"/>
            </a:endParaRPr>
          </a:p>
          <a:p>
            <a:endParaRPr lang="en-US" altLang="ja-JP" sz="1200" dirty="0" smtClean="0">
              <a:solidFill>
                <a:schemeClr val="tx1"/>
              </a:solidFill>
              <a:latin typeface="Meiryo UI" panose="020B0604030504040204" pitchFamily="50" charset="-128"/>
              <a:ea typeface="Meiryo UI" panose="020B0604030504040204" pitchFamily="50" charset="-128"/>
            </a:endParaRPr>
          </a:p>
          <a:p>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1200" dirty="0" smtClean="0">
              <a:solidFill>
                <a:schemeClr val="tx1"/>
              </a:solidFill>
              <a:latin typeface="Meiryo UI" panose="020B0604030504040204" pitchFamily="50" charset="-128"/>
              <a:ea typeface="Meiryo UI" panose="020B0604030504040204" pitchFamily="50" charset="-128"/>
            </a:endParaRPr>
          </a:p>
          <a:p>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1200" dirty="0" smtClean="0">
              <a:solidFill>
                <a:schemeClr val="tx1"/>
              </a:solidFill>
              <a:latin typeface="Meiryo UI" panose="020B0604030504040204" pitchFamily="50" charset="-128"/>
              <a:ea typeface="Meiryo UI" panose="020B0604030504040204" pitchFamily="50" charset="-128"/>
            </a:endParaRPr>
          </a:p>
          <a:p>
            <a:endParaRPr lang="en-US" altLang="ja-JP" sz="1200" dirty="0" smtClean="0">
              <a:solidFill>
                <a:schemeClr val="tx1"/>
              </a:solidFill>
              <a:latin typeface="Meiryo UI" panose="020B0604030504040204" pitchFamily="50" charset="-128"/>
              <a:ea typeface="Meiryo UI" panose="020B0604030504040204" pitchFamily="50" charset="-128"/>
            </a:endParaRPr>
          </a:p>
          <a:p>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1200" dirty="0" smtClean="0">
              <a:solidFill>
                <a:schemeClr val="tx1"/>
              </a:solidFill>
              <a:latin typeface="Meiryo UI" panose="020B0604030504040204" pitchFamily="50" charset="-128"/>
              <a:ea typeface="Meiryo UI" panose="020B0604030504040204" pitchFamily="50" charset="-128"/>
            </a:endParaRPr>
          </a:p>
          <a:p>
            <a:endParaRPr lang="en-US" altLang="ja-JP" sz="1200" dirty="0" smtClean="0">
              <a:solidFill>
                <a:schemeClr val="tx1"/>
              </a:solidFill>
              <a:latin typeface="Meiryo UI" panose="020B0604030504040204" pitchFamily="50" charset="-128"/>
              <a:ea typeface="Meiryo UI" panose="020B0604030504040204" pitchFamily="50" charset="-128"/>
            </a:endParaRPr>
          </a:p>
          <a:p>
            <a:endParaRPr lang="en-US" altLang="ja-JP" sz="1200" dirty="0" smtClean="0">
              <a:solidFill>
                <a:schemeClr val="tx1"/>
              </a:solidFill>
              <a:latin typeface="Meiryo UI" panose="020B0604030504040204" pitchFamily="50" charset="-128"/>
              <a:ea typeface="Meiryo UI" panose="020B0604030504040204" pitchFamily="50" charset="-128"/>
            </a:endParaRPr>
          </a:p>
          <a:p>
            <a:r>
              <a:rPr lang="ja-JP" altLang="en-US" sz="1400" b="1" dirty="0" smtClean="0">
                <a:solidFill>
                  <a:schemeClr val="tx1"/>
                </a:solidFill>
                <a:latin typeface="Meiryo UI" panose="020B0604030504040204" pitchFamily="50" charset="-128"/>
                <a:ea typeface="Meiryo UI" panose="020B0604030504040204" pitchFamily="50" charset="-128"/>
              </a:rPr>
              <a:t>■取り組み（内容、推進体制等）</a:t>
            </a:r>
            <a:endParaRPr lang="en-US" altLang="ja-JP" sz="1400" b="1" dirty="0">
              <a:solidFill>
                <a:schemeClr val="tx1"/>
              </a:solidFill>
              <a:latin typeface="Meiryo UI" panose="020B0604030504040204" pitchFamily="50" charset="-128"/>
              <a:ea typeface="Meiryo UI" panose="020B0604030504040204" pitchFamily="50" charset="-128"/>
            </a:endParaRPr>
          </a:p>
          <a:p>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1200" dirty="0" smtClean="0">
              <a:solidFill>
                <a:schemeClr val="tx1"/>
              </a:solidFill>
              <a:latin typeface="Meiryo UI" panose="020B0604030504040204" pitchFamily="50" charset="-128"/>
              <a:ea typeface="Meiryo UI" panose="020B0604030504040204" pitchFamily="50" charset="-128"/>
            </a:endParaRPr>
          </a:p>
          <a:p>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1200" dirty="0" smtClean="0">
              <a:solidFill>
                <a:schemeClr val="tx1"/>
              </a:solidFill>
              <a:latin typeface="Meiryo UI" panose="020B0604030504040204" pitchFamily="50" charset="-128"/>
              <a:ea typeface="Meiryo UI" panose="020B0604030504040204" pitchFamily="50" charset="-128"/>
            </a:endParaRPr>
          </a:p>
          <a:p>
            <a:endParaRPr lang="en-US" altLang="ja-JP" sz="1200" dirty="0" smtClean="0">
              <a:solidFill>
                <a:schemeClr val="tx1"/>
              </a:solidFill>
              <a:latin typeface="Meiryo UI" panose="020B0604030504040204" pitchFamily="50" charset="-128"/>
              <a:ea typeface="Meiryo UI" panose="020B0604030504040204" pitchFamily="50" charset="-128"/>
            </a:endParaRPr>
          </a:p>
          <a:p>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1200" dirty="0" smtClean="0">
              <a:solidFill>
                <a:schemeClr val="tx1"/>
              </a:solidFill>
              <a:latin typeface="Meiryo UI" panose="020B0604030504040204" pitchFamily="50" charset="-128"/>
              <a:ea typeface="Meiryo UI" panose="020B0604030504040204" pitchFamily="50" charset="-128"/>
            </a:endParaRPr>
          </a:p>
          <a:p>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1200" dirty="0" smtClean="0">
              <a:solidFill>
                <a:schemeClr val="tx1"/>
              </a:solidFill>
              <a:latin typeface="Meiryo UI" panose="020B0604030504040204" pitchFamily="50" charset="-128"/>
              <a:ea typeface="Meiryo UI" panose="020B0604030504040204" pitchFamily="50" charset="-128"/>
            </a:endParaRPr>
          </a:p>
          <a:p>
            <a:endParaRPr lang="en-US" altLang="ja-JP" sz="1200" dirty="0" smtClean="0">
              <a:solidFill>
                <a:schemeClr val="tx1"/>
              </a:solidFill>
              <a:latin typeface="Meiryo UI" panose="020B0604030504040204" pitchFamily="50" charset="-128"/>
              <a:ea typeface="Meiryo UI" panose="020B0604030504040204" pitchFamily="50" charset="-128"/>
            </a:endParaRPr>
          </a:p>
          <a:p>
            <a:r>
              <a:rPr lang="ja-JP" altLang="en-US" sz="1400" b="1" dirty="0" smtClean="0">
                <a:solidFill>
                  <a:schemeClr val="tx1"/>
                </a:solidFill>
                <a:latin typeface="Meiryo UI" panose="020B0604030504040204" pitchFamily="50" charset="-128"/>
                <a:ea typeface="Meiryo UI" panose="020B0604030504040204" pitchFamily="50" charset="-128"/>
              </a:rPr>
              <a:t>■取り組みを進めるに当たって苦労・工夫した点</a:t>
            </a:r>
            <a:endParaRPr lang="en-US" altLang="ja-JP" sz="1400" b="1" dirty="0" smtClean="0">
              <a:solidFill>
                <a:schemeClr val="tx1"/>
              </a:solidFill>
              <a:latin typeface="Meiryo UI" panose="020B0604030504040204" pitchFamily="50" charset="-128"/>
              <a:ea typeface="Meiryo UI" panose="020B0604030504040204" pitchFamily="50" charset="-128"/>
            </a:endParaRPr>
          </a:p>
          <a:p>
            <a:endParaRPr lang="en-US" altLang="ja-JP" sz="1200" dirty="0" smtClean="0">
              <a:solidFill>
                <a:schemeClr val="tx1"/>
              </a:solidFill>
              <a:latin typeface="Meiryo UI" panose="020B0604030504040204" pitchFamily="50" charset="-128"/>
              <a:ea typeface="Meiryo UI" panose="020B0604030504040204" pitchFamily="50" charset="-128"/>
            </a:endParaRPr>
          </a:p>
        </p:txBody>
      </p:sp>
      <p:sp>
        <p:nvSpPr>
          <p:cNvPr id="31" name="正方形/長方形 30">
            <a:extLst>
              <a:ext uri="{FF2B5EF4-FFF2-40B4-BE49-F238E27FC236}">
                <a16:creationId xmlns:a16="http://schemas.microsoft.com/office/drawing/2014/main" id="{46157B24-CE8A-C44A-9DDD-7FC8365EBC37}"/>
              </a:ext>
            </a:extLst>
          </p:cNvPr>
          <p:cNvSpPr/>
          <p:nvPr/>
        </p:nvSpPr>
        <p:spPr>
          <a:xfrm>
            <a:off x="17331" y="605230"/>
            <a:ext cx="9104122" cy="255225"/>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72000" rtlCol="0" anchor="ctr" anchorCtr="0"/>
          <a:lstStyle/>
          <a:p>
            <a:r>
              <a:rPr lang="ja-JP" altLang="en-US" sz="1400" b="1" dirty="0" smtClean="0">
                <a:solidFill>
                  <a:schemeClr val="tx1"/>
                </a:solidFill>
                <a:latin typeface="Meiryo UI" panose="020B0604030504040204" pitchFamily="50" charset="-128"/>
                <a:ea typeface="Meiryo UI" panose="020B0604030504040204" pitchFamily="50" charset="-128"/>
              </a:rPr>
              <a:t>取り組みの</a:t>
            </a:r>
            <a:r>
              <a:rPr lang="ja-JP" altLang="en-US" sz="1400" b="1" dirty="0">
                <a:solidFill>
                  <a:schemeClr val="tx1"/>
                </a:solidFill>
                <a:latin typeface="Meiryo UI" panose="020B0604030504040204" pitchFamily="50" charset="-128"/>
                <a:ea typeface="Meiryo UI" panose="020B0604030504040204" pitchFamily="50" charset="-128"/>
              </a:rPr>
              <a:t>要旨</a:t>
            </a:r>
          </a:p>
        </p:txBody>
      </p:sp>
      <p:sp>
        <p:nvSpPr>
          <p:cNvPr id="12" name="正方形/長方形 11"/>
          <p:cNvSpPr/>
          <p:nvPr/>
        </p:nvSpPr>
        <p:spPr>
          <a:xfrm>
            <a:off x="6393695" y="925554"/>
            <a:ext cx="2687971" cy="825672"/>
          </a:xfrm>
          <a:prstGeom prst="rect">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smtClean="0">
                <a:solidFill>
                  <a:srgbClr val="FF0000"/>
                </a:solidFill>
                <a:latin typeface="Meiryo UI" panose="020B0604030504040204" pitchFamily="50" charset="-128"/>
                <a:ea typeface="Meiryo UI" panose="020B0604030504040204" pitchFamily="50" charset="-128"/>
              </a:rPr>
              <a:t>【</a:t>
            </a:r>
            <a:r>
              <a:rPr kumimoji="1" lang="ja-JP" altLang="en-US" sz="1200" b="1" dirty="0">
                <a:solidFill>
                  <a:srgbClr val="FF0000"/>
                </a:solidFill>
                <a:latin typeface="Meiryo UI" panose="020B0604030504040204" pitchFamily="50" charset="-128"/>
                <a:ea typeface="Meiryo UI" panose="020B0604030504040204" pitchFamily="50" charset="-128"/>
              </a:rPr>
              <a:t>ご</a:t>
            </a:r>
            <a:r>
              <a:rPr kumimoji="1" lang="ja-JP" altLang="en-US" sz="1200" b="1" dirty="0" smtClean="0">
                <a:solidFill>
                  <a:srgbClr val="FF0000"/>
                </a:solidFill>
                <a:latin typeface="Meiryo UI" panose="020B0604030504040204" pitchFamily="50" charset="-128"/>
                <a:ea typeface="Meiryo UI" panose="020B0604030504040204" pitchFamily="50" charset="-128"/>
              </a:rPr>
              <a:t>記載</a:t>
            </a:r>
            <a:r>
              <a:rPr kumimoji="1" lang="ja-JP" altLang="en-US" sz="1200" b="1" dirty="0">
                <a:solidFill>
                  <a:srgbClr val="FF0000"/>
                </a:solidFill>
                <a:latin typeface="Meiryo UI" panose="020B0604030504040204" pitchFamily="50" charset="-128"/>
                <a:ea typeface="Meiryo UI" panose="020B0604030504040204" pitchFamily="50" charset="-128"/>
              </a:rPr>
              <a:t>に</a:t>
            </a:r>
            <a:r>
              <a:rPr kumimoji="1" lang="ja-JP" altLang="en-US" sz="1200" b="1" dirty="0" smtClean="0">
                <a:solidFill>
                  <a:srgbClr val="FF0000"/>
                </a:solidFill>
                <a:latin typeface="Meiryo UI" panose="020B0604030504040204" pitchFamily="50" charset="-128"/>
                <a:ea typeface="Meiryo UI" panose="020B0604030504040204" pitchFamily="50" charset="-128"/>
              </a:rPr>
              <a:t>当たっての補足</a:t>
            </a:r>
            <a:r>
              <a:rPr kumimoji="1" lang="en-US" altLang="ja-JP" sz="1200" b="1" dirty="0" smtClean="0">
                <a:solidFill>
                  <a:srgbClr val="FF0000"/>
                </a:solidFill>
                <a:latin typeface="Meiryo UI" panose="020B0604030504040204" pitchFamily="50" charset="-128"/>
                <a:ea typeface="Meiryo UI" panose="020B0604030504040204" pitchFamily="50" charset="-128"/>
              </a:rPr>
              <a:t>】</a:t>
            </a:r>
          </a:p>
          <a:p>
            <a:endParaRPr kumimoji="1" lang="en-US" altLang="ja-JP" sz="400" b="1" dirty="0" smtClean="0">
              <a:solidFill>
                <a:srgbClr val="FF0000"/>
              </a:solidFill>
              <a:latin typeface="Meiryo UI" panose="020B0604030504040204" pitchFamily="50" charset="-128"/>
              <a:ea typeface="Meiryo UI" panose="020B0604030504040204" pitchFamily="50" charset="-128"/>
            </a:endParaRPr>
          </a:p>
          <a:p>
            <a:r>
              <a:rPr kumimoji="1" lang="ja-JP" altLang="en-US" sz="1200" b="1" dirty="0" smtClean="0">
                <a:solidFill>
                  <a:srgbClr val="FF0000"/>
                </a:solidFill>
                <a:latin typeface="Meiryo UI" panose="020B0604030504040204" pitchFamily="50" charset="-128"/>
                <a:ea typeface="Meiryo UI" panose="020B0604030504040204" pitchFamily="50" charset="-128"/>
              </a:rPr>
              <a:t>・図、表、写真、イラスト等を貼付</a:t>
            </a:r>
            <a:r>
              <a:rPr kumimoji="1" lang="ja-JP" altLang="en-US" sz="1200" b="1" dirty="0">
                <a:solidFill>
                  <a:srgbClr val="FF0000"/>
                </a:solidFill>
                <a:latin typeface="Meiryo UI" panose="020B0604030504040204" pitchFamily="50" charset="-128"/>
                <a:ea typeface="Meiryo UI" panose="020B0604030504040204" pitchFamily="50" charset="-128"/>
              </a:rPr>
              <a:t>いた</a:t>
            </a:r>
            <a:r>
              <a:rPr kumimoji="1" lang="ja-JP" altLang="en-US" sz="1200" b="1" dirty="0" err="1" smtClean="0">
                <a:solidFill>
                  <a:srgbClr val="FF0000"/>
                </a:solidFill>
                <a:latin typeface="Meiryo UI" panose="020B0604030504040204" pitchFamily="50" charset="-128"/>
                <a:ea typeface="Meiryo UI" panose="020B0604030504040204" pitchFamily="50" charset="-128"/>
              </a:rPr>
              <a:t>だ</a:t>
            </a:r>
            <a:endParaRPr kumimoji="1" lang="en-US" altLang="ja-JP" sz="1200" b="1" dirty="0" smtClean="0">
              <a:solidFill>
                <a:srgbClr val="FF0000"/>
              </a:solidFill>
              <a:latin typeface="Meiryo UI" panose="020B0604030504040204" pitchFamily="50" charset="-128"/>
              <a:ea typeface="Meiryo UI" panose="020B0604030504040204" pitchFamily="50" charset="-128"/>
            </a:endParaRPr>
          </a:p>
          <a:p>
            <a:r>
              <a:rPr kumimoji="1" lang="ja-JP" altLang="en-US" sz="1200" b="1" dirty="0">
                <a:solidFill>
                  <a:srgbClr val="FF0000"/>
                </a:solidFill>
                <a:latin typeface="Meiryo UI" panose="020B0604030504040204" pitchFamily="50" charset="-128"/>
                <a:ea typeface="Meiryo UI" panose="020B0604030504040204" pitchFamily="50" charset="-128"/>
              </a:rPr>
              <a:t>　</a:t>
            </a:r>
            <a:r>
              <a:rPr kumimoji="1" lang="ja-JP" altLang="en-US" sz="1200" b="1" dirty="0" smtClean="0">
                <a:solidFill>
                  <a:srgbClr val="FF0000"/>
                </a:solidFill>
                <a:latin typeface="Meiryo UI" panose="020B0604030504040204" pitchFamily="50" charset="-128"/>
                <a:ea typeface="Meiryo UI" panose="020B0604030504040204" pitchFamily="50" charset="-128"/>
              </a:rPr>
              <a:t>いても構いません</a:t>
            </a:r>
            <a:endParaRPr kumimoji="1" lang="en-US" altLang="ja-JP" sz="1200" b="1" dirty="0" smtClean="0">
              <a:solidFill>
                <a:srgbClr val="FF0000"/>
              </a:solidFill>
              <a:latin typeface="Meiryo UI" panose="020B0604030504040204" pitchFamily="50" charset="-128"/>
              <a:ea typeface="Meiryo UI" panose="020B0604030504040204" pitchFamily="50" charset="-128"/>
            </a:endParaRPr>
          </a:p>
          <a:p>
            <a:r>
              <a:rPr kumimoji="1" lang="ja-JP" altLang="en-US" sz="1200" b="1" dirty="0" smtClean="0">
                <a:solidFill>
                  <a:srgbClr val="FF0000"/>
                </a:solidFill>
                <a:latin typeface="Meiryo UI" panose="020B0604030504040204" pitchFamily="50" charset="-128"/>
                <a:ea typeface="Meiryo UI" panose="020B0604030504040204" pitchFamily="50" charset="-128"/>
              </a:rPr>
              <a:t>・フォントサイズは</a:t>
            </a:r>
            <a:r>
              <a:rPr kumimoji="1" lang="en-US" altLang="ja-JP" sz="1200" b="1" dirty="0" smtClean="0">
                <a:solidFill>
                  <a:srgbClr val="FF0000"/>
                </a:solidFill>
                <a:latin typeface="Meiryo UI" panose="020B0604030504040204" pitchFamily="50" charset="-128"/>
                <a:ea typeface="Meiryo UI" panose="020B0604030504040204" pitchFamily="50" charset="-128"/>
              </a:rPr>
              <a:t>12</a:t>
            </a:r>
            <a:r>
              <a:rPr kumimoji="1" lang="ja-JP" altLang="en-US" sz="1200" b="1" dirty="0" smtClean="0">
                <a:solidFill>
                  <a:srgbClr val="FF0000"/>
                </a:solidFill>
                <a:latin typeface="Meiryo UI" panose="020B0604030504040204" pitchFamily="50" charset="-128"/>
                <a:ea typeface="Meiryo UI" panose="020B0604030504040204" pitchFamily="50" charset="-128"/>
              </a:rPr>
              <a:t>以上で作成ください</a:t>
            </a:r>
            <a:endParaRPr kumimoji="1" lang="ja-JP" altLang="en-US" sz="1200" b="1" dirty="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2112053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31172" y="28306"/>
            <a:ext cx="8131325" cy="519504"/>
          </a:xfrm>
        </p:spPr>
        <p:txBody>
          <a:bodyPr/>
          <a:lstStyle/>
          <a:p>
            <a:r>
              <a:rPr lang="ja-JP" altLang="en-US" b="1" dirty="0" smtClean="0"/>
              <a:t>応募様式➄　成果・効果</a:t>
            </a:r>
            <a:endParaRPr kumimoji="1" lang="ja-JP" altLang="en-US" sz="1800" b="1" dirty="0"/>
          </a:p>
        </p:txBody>
      </p:sp>
      <p:sp>
        <p:nvSpPr>
          <p:cNvPr id="7" name="正方形/長方形 6">
            <a:extLst>
              <a:ext uri="{FF2B5EF4-FFF2-40B4-BE49-F238E27FC236}">
                <a16:creationId xmlns:a16="http://schemas.microsoft.com/office/drawing/2014/main" id="{E233D059-2281-CF42-99FF-8DC780E3D4B6}"/>
              </a:ext>
            </a:extLst>
          </p:cNvPr>
          <p:cNvSpPr/>
          <p:nvPr/>
        </p:nvSpPr>
        <p:spPr>
          <a:xfrm>
            <a:off x="17331" y="874543"/>
            <a:ext cx="9104122" cy="5912602"/>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tlCol="0" anchor="t"/>
          <a:lstStyle/>
          <a:p>
            <a:pPr>
              <a:lnSpc>
                <a:spcPts val="1300"/>
              </a:lnSpc>
            </a:pPr>
            <a:r>
              <a:rPr lang="ja-JP" altLang="en-US" sz="1200" b="1" dirty="0">
                <a:solidFill>
                  <a:schemeClr val="tx1"/>
                </a:solidFill>
                <a:latin typeface="Meiryo UI" panose="020B0604030504040204" pitchFamily="50" charset="-128"/>
                <a:ea typeface="Meiryo UI" panose="020B0604030504040204" pitchFamily="50" charset="-128"/>
              </a:rPr>
              <a:t>■</a:t>
            </a:r>
            <a:r>
              <a:rPr lang="ja-JP" altLang="en-US" sz="1200" b="1" dirty="0" smtClean="0">
                <a:solidFill>
                  <a:schemeClr val="tx1"/>
                </a:solidFill>
                <a:latin typeface="Meiryo UI" panose="020B0604030504040204" pitchFamily="50" charset="-128"/>
                <a:ea typeface="Meiryo UI" panose="020B0604030504040204" pitchFamily="50" charset="-128"/>
              </a:rPr>
              <a:t>成果</a:t>
            </a:r>
            <a:endParaRPr lang="en-US" altLang="ja-JP" sz="1200" b="1" dirty="0" smtClean="0">
              <a:solidFill>
                <a:schemeClr val="tx1"/>
              </a:solidFill>
              <a:latin typeface="Meiryo UI" panose="020B0604030504040204" pitchFamily="50" charset="-128"/>
              <a:ea typeface="Meiryo UI" panose="020B0604030504040204" pitchFamily="50" charset="-128"/>
            </a:endParaRPr>
          </a:p>
          <a:p>
            <a:pPr>
              <a:lnSpc>
                <a:spcPts val="1300"/>
              </a:lnSpc>
            </a:pPr>
            <a:r>
              <a:rPr lang="ja-JP" altLang="en-US" sz="1200" dirty="0" smtClean="0">
                <a:solidFill>
                  <a:schemeClr val="tx1"/>
                </a:solidFill>
                <a:latin typeface="Meiryo UI" panose="020B0604030504040204" pitchFamily="50" charset="-128"/>
                <a:ea typeface="Meiryo UI" panose="020B0604030504040204" pitchFamily="50" charset="-128"/>
              </a:rPr>
              <a:t>　</a:t>
            </a:r>
            <a:endParaRPr lang="en-US" altLang="ja-JP" sz="1200" dirty="0" smtClean="0">
              <a:solidFill>
                <a:schemeClr val="tx1"/>
              </a:solidFill>
              <a:latin typeface="Meiryo UI" panose="020B0604030504040204" pitchFamily="50" charset="-128"/>
              <a:ea typeface="Meiryo UI" panose="020B0604030504040204" pitchFamily="50" charset="-128"/>
            </a:endParaRPr>
          </a:p>
        </p:txBody>
      </p:sp>
      <p:sp>
        <p:nvSpPr>
          <p:cNvPr id="8" name="正方形/長方形 7">
            <a:extLst>
              <a:ext uri="{FF2B5EF4-FFF2-40B4-BE49-F238E27FC236}">
                <a16:creationId xmlns:a16="http://schemas.microsoft.com/office/drawing/2014/main" id="{46157B24-CE8A-C44A-9DDD-7FC8365EBC37}"/>
              </a:ext>
            </a:extLst>
          </p:cNvPr>
          <p:cNvSpPr/>
          <p:nvPr/>
        </p:nvSpPr>
        <p:spPr>
          <a:xfrm>
            <a:off x="17331" y="609957"/>
            <a:ext cx="9104122" cy="264584"/>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72000" rtlCol="0" anchor="ctr" anchorCtr="0"/>
          <a:lstStyle/>
          <a:p>
            <a:r>
              <a:rPr lang="ja-JP" altLang="en-US" sz="1400" b="1" dirty="0" smtClean="0">
                <a:solidFill>
                  <a:schemeClr val="tx1"/>
                </a:solidFill>
                <a:latin typeface="Meiryo UI" panose="020B0604030504040204" pitchFamily="50" charset="-128"/>
                <a:ea typeface="Meiryo UI" panose="020B0604030504040204" pitchFamily="50" charset="-128"/>
              </a:rPr>
              <a:t>成果・効果</a:t>
            </a:r>
            <a:endParaRPr lang="ja-JP" altLang="en-US" sz="1400" b="1" dirty="0">
              <a:solidFill>
                <a:schemeClr val="tx1"/>
              </a:solidFill>
              <a:latin typeface="Meiryo UI" panose="020B0604030504040204" pitchFamily="50" charset="-128"/>
              <a:ea typeface="Meiryo UI" panose="020B0604030504040204" pitchFamily="50" charset="-128"/>
            </a:endParaRPr>
          </a:p>
        </p:txBody>
      </p:sp>
      <p:sp>
        <p:nvSpPr>
          <p:cNvPr id="9" name="正方形/長方形 8"/>
          <p:cNvSpPr/>
          <p:nvPr/>
        </p:nvSpPr>
        <p:spPr>
          <a:xfrm>
            <a:off x="6393695" y="951681"/>
            <a:ext cx="2687971" cy="825672"/>
          </a:xfrm>
          <a:prstGeom prst="rect">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smtClean="0">
                <a:solidFill>
                  <a:srgbClr val="FF0000"/>
                </a:solidFill>
                <a:latin typeface="Meiryo UI" panose="020B0604030504040204" pitchFamily="50" charset="-128"/>
                <a:ea typeface="Meiryo UI" panose="020B0604030504040204" pitchFamily="50" charset="-128"/>
              </a:rPr>
              <a:t>【</a:t>
            </a:r>
            <a:r>
              <a:rPr kumimoji="1" lang="ja-JP" altLang="en-US" sz="1200" b="1" dirty="0">
                <a:solidFill>
                  <a:srgbClr val="FF0000"/>
                </a:solidFill>
                <a:latin typeface="Meiryo UI" panose="020B0604030504040204" pitchFamily="50" charset="-128"/>
                <a:ea typeface="Meiryo UI" panose="020B0604030504040204" pitchFamily="50" charset="-128"/>
              </a:rPr>
              <a:t>ご</a:t>
            </a:r>
            <a:r>
              <a:rPr kumimoji="1" lang="ja-JP" altLang="en-US" sz="1200" b="1" dirty="0" smtClean="0">
                <a:solidFill>
                  <a:srgbClr val="FF0000"/>
                </a:solidFill>
                <a:latin typeface="Meiryo UI" panose="020B0604030504040204" pitchFamily="50" charset="-128"/>
                <a:ea typeface="Meiryo UI" panose="020B0604030504040204" pitchFamily="50" charset="-128"/>
              </a:rPr>
              <a:t>記載</a:t>
            </a:r>
            <a:r>
              <a:rPr kumimoji="1" lang="ja-JP" altLang="en-US" sz="1200" b="1" dirty="0">
                <a:solidFill>
                  <a:srgbClr val="FF0000"/>
                </a:solidFill>
                <a:latin typeface="Meiryo UI" panose="020B0604030504040204" pitchFamily="50" charset="-128"/>
                <a:ea typeface="Meiryo UI" panose="020B0604030504040204" pitchFamily="50" charset="-128"/>
              </a:rPr>
              <a:t>に</a:t>
            </a:r>
            <a:r>
              <a:rPr kumimoji="1" lang="ja-JP" altLang="en-US" sz="1200" b="1" dirty="0" smtClean="0">
                <a:solidFill>
                  <a:srgbClr val="FF0000"/>
                </a:solidFill>
                <a:latin typeface="Meiryo UI" panose="020B0604030504040204" pitchFamily="50" charset="-128"/>
                <a:ea typeface="Meiryo UI" panose="020B0604030504040204" pitchFamily="50" charset="-128"/>
              </a:rPr>
              <a:t>当たっての補足</a:t>
            </a:r>
            <a:r>
              <a:rPr kumimoji="1" lang="en-US" altLang="ja-JP" sz="1200" b="1" dirty="0" smtClean="0">
                <a:solidFill>
                  <a:srgbClr val="FF0000"/>
                </a:solidFill>
                <a:latin typeface="Meiryo UI" panose="020B0604030504040204" pitchFamily="50" charset="-128"/>
                <a:ea typeface="Meiryo UI" panose="020B0604030504040204" pitchFamily="50" charset="-128"/>
              </a:rPr>
              <a:t>】</a:t>
            </a:r>
          </a:p>
          <a:p>
            <a:endParaRPr kumimoji="1" lang="en-US" altLang="ja-JP" sz="400" b="1" dirty="0" smtClean="0">
              <a:solidFill>
                <a:srgbClr val="FF0000"/>
              </a:solidFill>
              <a:latin typeface="Meiryo UI" panose="020B0604030504040204" pitchFamily="50" charset="-128"/>
              <a:ea typeface="Meiryo UI" panose="020B0604030504040204" pitchFamily="50" charset="-128"/>
            </a:endParaRPr>
          </a:p>
          <a:p>
            <a:r>
              <a:rPr kumimoji="1" lang="ja-JP" altLang="en-US" sz="1200" b="1" dirty="0" smtClean="0">
                <a:solidFill>
                  <a:srgbClr val="FF0000"/>
                </a:solidFill>
                <a:latin typeface="Meiryo UI" panose="020B0604030504040204" pitchFamily="50" charset="-128"/>
                <a:ea typeface="Meiryo UI" panose="020B0604030504040204" pitchFamily="50" charset="-128"/>
              </a:rPr>
              <a:t>・図、表、写真、イラスト等を貼付</a:t>
            </a:r>
            <a:r>
              <a:rPr kumimoji="1" lang="ja-JP" altLang="en-US" sz="1200" b="1" dirty="0">
                <a:solidFill>
                  <a:srgbClr val="FF0000"/>
                </a:solidFill>
                <a:latin typeface="Meiryo UI" panose="020B0604030504040204" pitchFamily="50" charset="-128"/>
                <a:ea typeface="Meiryo UI" panose="020B0604030504040204" pitchFamily="50" charset="-128"/>
              </a:rPr>
              <a:t>いた</a:t>
            </a:r>
            <a:r>
              <a:rPr kumimoji="1" lang="ja-JP" altLang="en-US" sz="1200" b="1" dirty="0" err="1" smtClean="0">
                <a:solidFill>
                  <a:srgbClr val="FF0000"/>
                </a:solidFill>
                <a:latin typeface="Meiryo UI" panose="020B0604030504040204" pitchFamily="50" charset="-128"/>
                <a:ea typeface="Meiryo UI" panose="020B0604030504040204" pitchFamily="50" charset="-128"/>
              </a:rPr>
              <a:t>だ</a:t>
            </a:r>
            <a:endParaRPr kumimoji="1" lang="en-US" altLang="ja-JP" sz="1200" b="1" dirty="0" smtClean="0">
              <a:solidFill>
                <a:srgbClr val="FF0000"/>
              </a:solidFill>
              <a:latin typeface="Meiryo UI" panose="020B0604030504040204" pitchFamily="50" charset="-128"/>
              <a:ea typeface="Meiryo UI" panose="020B0604030504040204" pitchFamily="50" charset="-128"/>
            </a:endParaRPr>
          </a:p>
          <a:p>
            <a:r>
              <a:rPr kumimoji="1" lang="ja-JP" altLang="en-US" sz="1200" b="1" dirty="0">
                <a:solidFill>
                  <a:srgbClr val="FF0000"/>
                </a:solidFill>
                <a:latin typeface="Meiryo UI" panose="020B0604030504040204" pitchFamily="50" charset="-128"/>
                <a:ea typeface="Meiryo UI" panose="020B0604030504040204" pitchFamily="50" charset="-128"/>
              </a:rPr>
              <a:t>　</a:t>
            </a:r>
            <a:r>
              <a:rPr kumimoji="1" lang="ja-JP" altLang="en-US" sz="1200" b="1" dirty="0" smtClean="0">
                <a:solidFill>
                  <a:srgbClr val="FF0000"/>
                </a:solidFill>
                <a:latin typeface="Meiryo UI" panose="020B0604030504040204" pitchFamily="50" charset="-128"/>
                <a:ea typeface="Meiryo UI" panose="020B0604030504040204" pitchFamily="50" charset="-128"/>
              </a:rPr>
              <a:t>いても構いません</a:t>
            </a:r>
            <a:endParaRPr kumimoji="1" lang="en-US" altLang="ja-JP" sz="1200" b="1" dirty="0" smtClean="0">
              <a:solidFill>
                <a:srgbClr val="FF0000"/>
              </a:solidFill>
              <a:latin typeface="Meiryo UI" panose="020B0604030504040204" pitchFamily="50" charset="-128"/>
              <a:ea typeface="Meiryo UI" panose="020B0604030504040204" pitchFamily="50" charset="-128"/>
            </a:endParaRPr>
          </a:p>
          <a:p>
            <a:r>
              <a:rPr kumimoji="1" lang="ja-JP" altLang="en-US" sz="1200" b="1" dirty="0" smtClean="0">
                <a:solidFill>
                  <a:srgbClr val="FF0000"/>
                </a:solidFill>
                <a:latin typeface="Meiryo UI" panose="020B0604030504040204" pitchFamily="50" charset="-128"/>
                <a:ea typeface="Meiryo UI" panose="020B0604030504040204" pitchFamily="50" charset="-128"/>
              </a:rPr>
              <a:t>・フォントサイズは</a:t>
            </a:r>
            <a:r>
              <a:rPr kumimoji="1" lang="en-US" altLang="ja-JP" sz="1200" b="1" dirty="0" smtClean="0">
                <a:solidFill>
                  <a:srgbClr val="FF0000"/>
                </a:solidFill>
                <a:latin typeface="Meiryo UI" panose="020B0604030504040204" pitchFamily="50" charset="-128"/>
                <a:ea typeface="Meiryo UI" panose="020B0604030504040204" pitchFamily="50" charset="-128"/>
              </a:rPr>
              <a:t>12</a:t>
            </a:r>
            <a:r>
              <a:rPr kumimoji="1" lang="ja-JP" altLang="en-US" sz="1200" b="1" dirty="0" smtClean="0">
                <a:solidFill>
                  <a:srgbClr val="FF0000"/>
                </a:solidFill>
                <a:latin typeface="Meiryo UI" panose="020B0604030504040204" pitchFamily="50" charset="-128"/>
                <a:ea typeface="Meiryo UI" panose="020B0604030504040204" pitchFamily="50" charset="-128"/>
              </a:rPr>
              <a:t>以上で作成ください</a:t>
            </a:r>
            <a:endParaRPr kumimoji="1" lang="ja-JP" altLang="en-US" sz="1200" b="1" dirty="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301169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31172" y="28306"/>
            <a:ext cx="8131325" cy="519504"/>
          </a:xfrm>
        </p:spPr>
        <p:txBody>
          <a:bodyPr/>
          <a:lstStyle/>
          <a:p>
            <a:r>
              <a:rPr lang="ja-JP" altLang="en-US" b="1" dirty="0" smtClean="0"/>
              <a:t>応募様式⑥　今後の展開</a:t>
            </a:r>
            <a:endParaRPr kumimoji="1" lang="ja-JP" altLang="en-US" sz="1800" b="1" dirty="0"/>
          </a:p>
        </p:txBody>
      </p:sp>
      <p:sp>
        <p:nvSpPr>
          <p:cNvPr id="9" name="正方形/長方形 8">
            <a:extLst>
              <a:ext uri="{FF2B5EF4-FFF2-40B4-BE49-F238E27FC236}">
                <a16:creationId xmlns:a16="http://schemas.microsoft.com/office/drawing/2014/main" id="{E233D059-2281-CF42-99FF-8DC780E3D4B6}"/>
              </a:ext>
            </a:extLst>
          </p:cNvPr>
          <p:cNvSpPr/>
          <p:nvPr/>
        </p:nvSpPr>
        <p:spPr>
          <a:xfrm>
            <a:off x="17329" y="876887"/>
            <a:ext cx="9104122" cy="588967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tlCol="0" anchor="t"/>
          <a:lstStyle/>
          <a:p>
            <a:pPr>
              <a:lnSpc>
                <a:spcPts val="1300"/>
              </a:lnSpc>
            </a:pPr>
            <a:endParaRPr lang="en-US" altLang="ja-JP" sz="1050" dirty="0">
              <a:solidFill>
                <a:schemeClr val="tx1"/>
              </a:solidFill>
              <a:latin typeface="Meiryo UI" panose="020B0604030504040204" pitchFamily="50" charset="-128"/>
              <a:ea typeface="Meiryo UI" panose="020B0604030504040204" pitchFamily="50" charset="-128"/>
            </a:endParaRPr>
          </a:p>
        </p:txBody>
      </p:sp>
      <p:sp>
        <p:nvSpPr>
          <p:cNvPr id="10" name="正方形/長方形 9">
            <a:extLst>
              <a:ext uri="{FF2B5EF4-FFF2-40B4-BE49-F238E27FC236}">
                <a16:creationId xmlns:a16="http://schemas.microsoft.com/office/drawing/2014/main" id="{46157B24-CE8A-C44A-9DDD-7FC8365EBC37}"/>
              </a:ext>
            </a:extLst>
          </p:cNvPr>
          <p:cNvSpPr/>
          <p:nvPr/>
        </p:nvSpPr>
        <p:spPr>
          <a:xfrm>
            <a:off x="17329" y="612301"/>
            <a:ext cx="9104122" cy="264584"/>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72000" rtlCol="0" anchor="ctr" anchorCtr="0"/>
          <a:lstStyle/>
          <a:p>
            <a:r>
              <a:rPr lang="ja-JP" altLang="en-US" sz="1400" b="1" dirty="0" smtClean="0">
                <a:solidFill>
                  <a:schemeClr val="tx1"/>
                </a:solidFill>
                <a:latin typeface="Meiryo UI" panose="020B0604030504040204" pitchFamily="50" charset="-128"/>
                <a:ea typeface="Meiryo UI" panose="020B0604030504040204" pitchFamily="50" charset="-128"/>
              </a:rPr>
              <a:t>今後の展開</a:t>
            </a:r>
            <a:endParaRPr lang="ja-JP" altLang="en-US" sz="1400" b="1" dirty="0">
              <a:solidFill>
                <a:schemeClr val="tx1"/>
              </a:solidFill>
              <a:latin typeface="Meiryo UI" panose="020B0604030504040204" pitchFamily="50" charset="-128"/>
              <a:ea typeface="Meiryo UI" panose="020B0604030504040204" pitchFamily="50" charset="-128"/>
            </a:endParaRPr>
          </a:p>
        </p:txBody>
      </p:sp>
      <p:sp>
        <p:nvSpPr>
          <p:cNvPr id="12" name="正方形/長方形 11"/>
          <p:cNvSpPr/>
          <p:nvPr/>
        </p:nvSpPr>
        <p:spPr>
          <a:xfrm>
            <a:off x="6393695" y="925554"/>
            <a:ext cx="2687971" cy="825672"/>
          </a:xfrm>
          <a:prstGeom prst="rect">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smtClean="0">
                <a:solidFill>
                  <a:srgbClr val="FF0000"/>
                </a:solidFill>
                <a:latin typeface="Meiryo UI" panose="020B0604030504040204" pitchFamily="50" charset="-128"/>
                <a:ea typeface="Meiryo UI" panose="020B0604030504040204" pitchFamily="50" charset="-128"/>
              </a:rPr>
              <a:t>【</a:t>
            </a:r>
            <a:r>
              <a:rPr kumimoji="1" lang="ja-JP" altLang="en-US" sz="1200" b="1" dirty="0">
                <a:solidFill>
                  <a:srgbClr val="FF0000"/>
                </a:solidFill>
                <a:latin typeface="Meiryo UI" panose="020B0604030504040204" pitchFamily="50" charset="-128"/>
                <a:ea typeface="Meiryo UI" panose="020B0604030504040204" pitchFamily="50" charset="-128"/>
              </a:rPr>
              <a:t>ご</a:t>
            </a:r>
            <a:r>
              <a:rPr kumimoji="1" lang="ja-JP" altLang="en-US" sz="1200" b="1" dirty="0" smtClean="0">
                <a:solidFill>
                  <a:srgbClr val="FF0000"/>
                </a:solidFill>
                <a:latin typeface="Meiryo UI" panose="020B0604030504040204" pitchFamily="50" charset="-128"/>
                <a:ea typeface="Meiryo UI" panose="020B0604030504040204" pitchFamily="50" charset="-128"/>
              </a:rPr>
              <a:t>記載</a:t>
            </a:r>
            <a:r>
              <a:rPr kumimoji="1" lang="ja-JP" altLang="en-US" sz="1200" b="1" dirty="0">
                <a:solidFill>
                  <a:srgbClr val="FF0000"/>
                </a:solidFill>
                <a:latin typeface="Meiryo UI" panose="020B0604030504040204" pitchFamily="50" charset="-128"/>
                <a:ea typeface="Meiryo UI" panose="020B0604030504040204" pitchFamily="50" charset="-128"/>
              </a:rPr>
              <a:t>に</a:t>
            </a:r>
            <a:r>
              <a:rPr kumimoji="1" lang="ja-JP" altLang="en-US" sz="1200" b="1" dirty="0" smtClean="0">
                <a:solidFill>
                  <a:srgbClr val="FF0000"/>
                </a:solidFill>
                <a:latin typeface="Meiryo UI" panose="020B0604030504040204" pitchFamily="50" charset="-128"/>
                <a:ea typeface="Meiryo UI" panose="020B0604030504040204" pitchFamily="50" charset="-128"/>
              </a:rPr>
              <a:t>当たっての補足</a:t>
            </a:r>
            <a:r>
              <a:rPr kumimoji="1" lang="en-US" altLang="ja-JP" sz="1200" b="1" dirty="0" smtClean="0">
                <a:solidFill>
                  <a:srgbClr val="FF0000"/>
                </a:solidFill>
                <a:latin typeface="Meiryo UI" panose="020B0604030504040204" pitchFamily="50" charset="-128"/>
                <a:ea typeface="Meiryo UI" panose="020B0604030504040204" pitchFamily="50" charset="-128"/>
              </a:rPr>
              <a:t>】</a:t>
            </a:r>
          </a:p>
          <a:p>
            <a:endParaRPr kumimoji="1" lang="en-US" altLang="ja-JP" sz="400" b="1" dirty="0" smtClean="0">
              <a:solidFill>
                <a:srgbClr val="FF0000"/>
              </a:solidFill>
              <a:latin typeface="Meiryo UI" panose="020B0604030504040204" pitchFamily="50" charset="-128"/>
              <a:ea typeface="Meiryo UI" panose="020B0604030504040204" pitchFamily="50" charset="-128"/>
            </a:endParaRPr>
          </a:p>
          <a:p>
            <a:r>
              <a:rPr kumimoji="1" lang="ja-JP" altLang="en-US" sz="1200" b="1" dirty="0" smtClean="0">
                <a:solidFill>
                  <a:srgbClr val="FF0000"/>
                </a:solidFill>
                <a:latin typeface="Meiryo UI" panose="020B0604030504040204" pitchFamily="50" charset="-128"/>
                <a:ea typeface="Meiryo UI" panose="020B0604030504040204" pitchFamily="50" charset="-128"/>
              </a:rPr>
              <a:t>・図、表、写真、イラスト等を貼付</a:t>
            </a:r>
            <a:r>
              <a:rPr kumimoji="1" lang="ja-JP" altLang="en-US" sz="1200" b="1" dirty="0">
                <a:solidFill>
                  <a:srgbClr val="FF0000"/>
                </a:solidFill>
                <a:latin typeface="Meiryo UI" panose="020B0604030504040204" pitchFamily="50" charset="-128"/>
                <a:ea typeface="Meiryo UI" panose="020B0604030504040204" pitchFamily="50" charset="-128"/>
              </a:rPr>
              <a:t>いた</a:t>
            </a:r>
            <a:r>
              <a:rPr kumimoji="1" lang="ja-JP" altLang="en-US" sz="1200" b="1" dirty="0" err="1" smtClean="0">
                <a:solidFill>
                  <a:srgbClr val="FF0000"/>
                </a:solidFill>
                <a:latin typeface="Meiryo UI" panose="020B0604030504040204" pitchFamily="50" charset="-128"/>
                <a:ea typeface="Meiryo UI" panose="020B0604030504040204" pitchFamily="50" charset="-128"/>
              </a:rPr>
              <a:t>だ</a:t>
            </a:r>
            <a:endParaRPr kumimoji="1" lang="en-US" altLang="ja-JP" sz="1200" b="1" dirty="0" smtClean="0">
              <a:solidFill>
                <a:srgbClr val="FF0000"/>
              </a:solidFill>
              <a:latin typeface="Meiryo UI" panose="020B0604030504040204" pitchFamily="50" charset="-128"/>
              <a:ea typeface="Meiryo UI" panose="020B0604030504040204" pitchFamily="50" charset="-128"/>
            </a:endParaRPr>
          </a:p>
          <a:p>
            <a:r>
              <a:rPr kumimoji="1" lang="ja-JP" altLang="en-US" sz="1200" b="1" dirty="0">
                <a:solidFill>
                  <a:srgbClr val="FF0000"/>
                </a:solidFill>
                <a:latin typeface="Meiryo UI" panose="020B0604030504040204" pitchFamily="50" charset="-128"/>
                <a:ea typeface="Meiryo UI" panose="020B0604030504040204" pitchFamily="50" charset="-128"/>
              </a:rPr>
              <a:t>　</a:t>
            </a:r>
            <a:r>
              <a:rPr kumimoji="1" lang="ja-JP" altLang="en-US" sz="1200" b="1" dirty="0" smtClean="0">
                <a:solidFill>
                  <a:srgbClr val="FF0000"/>
                </a:solidFill>
                <a:latin typeface="Meiryo UI" panose="020B0604030504040204" pitchFamily="50" charset="-128"/>
                <a:ea typeface="Meiryo UI" panose="020B0604030504040204" pitchFamily="50" charset="-128"/>
              </a:rPr>
              <a:t>いても構いません</a:t>
            </a:r>
            <a:endParaRPr kumimoji="1" lang="en-US" altLang="ja-JP" sz="1200" b="1" dirty="0" smtClean="0">
              <a:solidFill>
                <a:srgbClr val="FF0000"/>
              </a:solidFill>
              <a:latin typeface="Meiryo UI" panose="020B0604030504040204" pitchFamily="50" charset="-128"/>
              <a:ea typeface="Meiryo UI" panose="020B0604030504040204" pitchFamily="50" charset="-128"/>
            </a:endParaRPr>
          </a:p>
          <a:p>
            <a:r>
              <a:rPr kumimoji="1" lang="ja-JP" altLang="en-US" sz="1200" b="1" dirty="0" smtClean="0">
                <a:solidFill>
                  <a:srgbClr val="FF0000"/>
                </a:solidFill>
                <a:latin typeface="Meiryo UI" panose="020B0604030504040204" pitchFamily="50" charset="-128"/>
                <a:ea typeface="Meiryo UI" panose="020B0604030504040204" pitchFamily="50" charset="-128"/>
              </a:rPr>
              <a:t>・フォントサイズは</a:t>
            </a:r>
            <a:r>
              <a:rPr kumimoji="1" lang="en-US" altLang="ja-JP" sz="1200" b="1" dirty="0" smtClean="0">
                <a:solidFill>
                  <a:srgbClr val="FF0000"/>
                </a:solidFill>
                <a:latin typeface="Meiryo UI" panose="020B0604030504040204" pitchFamily="50" charset="-128"/>
                <a:ea typeface="Meiryo UI" panose="020B0604030504040204" pitchFamily="50" charset="-128"/>
              </a:rPr>
              <a:t>12</a:t>
            </a:r>
            <a:r>
              <a:rPr kumimoji="1" lang="ja-JP" altLang="en-US" sz="1200" b="1" dirty="0" smtClean="0">
                <a:solidFill>
                  <a:srgbClr val="FF0000"/>
                </a:solidFill>
                <a:latin typeface="Meiryo UI" panose="020B0604030504040204" pitchFamily="50" charset="-128"/>
                <a:ea typeface="Meiryo UI" panose="020B0604030504040204" pitchFamily="50" charset="-128"/>
              </a:rPr>
              <a:t>以上で作成ください</a:t>
            </a:r>
            <a:endParaRPr kumimoji="1" lang="ja-JP" altLang="en-US" sz="1200" b="1" dirty="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5174453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x59d4__x54e1__x4f1a__x904b__x55b6__x65b9__x91dd_ xmlns="ac1f43fb-e9e4-4612-89b7-617d43053bba" xsi:nil="true"/>
    <_Flow_SignoffStatus xmlns="ac1f43fb-e9e4-4612-89b7-617d43053bba" xsi:nil="true"/>
    <_x5bfe__x8c61__x30e6__x30fc__x30b6__x30fc_ xmlns="ac1f43fb-e9e4-4612-89b7-617d43053bba" xsi:nil="true"/>
    <_ModernAudienceTargetUserField xmlns="ac1f43fb-e9e4-4612-89b7-617d43053bba">
      <UserInfo>
        <DisplayName/>
        <AccountId xsi:nil="true"/>
        <AccountType/>
      </UserInfo>
    </_ModernAudienceTargetUserField>
    <lcf76f155ced4ddcb4097134ff3c332f xmlns="ac1f43fb-e9e4-4612-89b7-617d43053bba">
      <Terms xmlns="http://schemas.microsoft.com/office/infopath/2007/PartnerControls"/>
    </lcf76f155ced4ddcb4097134ff3c332f>
    <TaxCatchAll xmlns="8f4cdcb3-8df3-40bb-aa01-17e691cee2b9"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1294C6B1A67EFF4B8E96D98C47B9FDFC" ma:contentTypeVersion="23" ma:contentTypeDescription="新しいドキュメントを作成します。" ma:contentTypeScope="" ma:versionID="e88f9c349b8ee14110c543a703d49805">
  <xsd:schema xmlns:xsd="http://www.w3.org/2001/XMLSchema" xmlns:xs="http://www.w3.org/2001/XMLSchema" xmlns:p="http://schemas.microsoft.com/office/2006/metadata/properties" xmlns:ns2="ac1f43fb-e9e4-4612-89b7-617d43053bba" xmlns:ns3="8f4cdcb3-8df3-40bb-aa01-17e691cee2b9" targetNamespace="http://schemas.microsoft.com/office/2006/metadata/properties" ma:root="true" ma:fieldsID="38bcc4b2d7c59d4176f59500f3bba794" ns2:_="" ns3:_="">
    <xsd:import namespace="ac1f43fb-e9e4-4612-89b7-617d43053bba"/>
    <xsd:import namespace="8f4cdcb3-8df3-40bb-aa01-17e691cee2b9"/>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element ref="ns2:_x59d4__x54e1__x4f1a__x904b__x55b6__x65b9__x91dd_" minOccurs="0"/>
                <xsd:element ref="ns2:_Flow_SignoffStatus" minOccurs="0"/>
                <xsd:element ref="ns2:_x5bfe__x8c61__x30e6__x30fc__x30b6__x30fc_" minOccurs="0"/>
                <xsd:element ref="ns2:_ModernAudienceTargetUserField" minOccurs="0"/>
                <xsd:element ref="ns2:_ModernAudienceAadObjectId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c1f43fb-e9e4-4612-89b7-617d43053bb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_x59d4__x54e1__x4f1a__x904b__x55b6__x65b9__x91dd_" ma:index="20" nillable="true" ma:displayName="委員会運営方針" ma:format="Dropdown" ma:internalName="_x59d4__x54e1__x4f1a__x904b__x55b6__x65b9__x91dd_">
      <xsd:simpleType>
        <xsd:restriction base="dms:Text">
          <xsd:maxLength value="255"/>
        </xsd:restriction>
      </xsd:simpleType>
    </xsd:element>
    <xsd:element name="_Flow_SignoffStatus" ma:index="21" nillable="true" ma:displayName="承認の状態" ma:internalName="_x627f__x8a8d__x306e__x72b6__x614b_">
      <xsd:simpleType>
        <xsd:restriction base="dms:Text"/>
      </xsd:simpleType>
    </xsd:element>
    <xsd:element name="_x5bfe__x8c61__x30e6__x30fc__x30b6__x30fc_" ma:index="22" nillable="true" ma:displayName="対象ユーザー" ma:internalName="_x5bfe__x8c61__x30e6__x30fc__x30b6__x30fc_">
      <xsd:simpleType>
        <xsd:restriction base="dms:Unknown"/>
      </xsd:simpleType>
    </xsd:element>
    <xsd:element name="_ModernAudienceTargetUserField" ma:index="23" nillable="true" ma:displayName="対象ユーザー" ma:list="UserInfo" ma:SharePointGroup="0" ma:internalName="_ModernAudienceTargetUserField"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_ModernAudienceAadObjectIds" ma:index="24" nillable="true" ma:displayName="対象ユーザーの ID" ma:list="{d0764edd-2fb9-4eb5-9f6d-cf763a96966c}" ma:internalName="_ModernAudienceAadObjectIds" ma:readOnly="true" ma:showField="_AadObjectIdForUser" ma:web="8f4cdcb3-8df3-40bb-aa01-17e691cee2b9">
      <xsd:complexType>
        <xsd:complexContent>
          <xsd:extension base="dms:MultiChoiceLookup">
            <xsd:sequence>
              <xsd:element name="Value" type="dms:Lookup" maxOccurs="unbounded" minOccurs="0" nillable="true"/>
            </xsd:sequence>
          </xsd:extension>
        </xsd:complexContent>
      </xsd:complexType>
    </xsd:element>
    <xsd:element name="MediaLengthInSeconds" ma:index="25" nillable="true" ma:displayName="Length (seconds)" ma:internalName="MediaLengthInSeconds" ma:readOnly="true">
      <xsd:simpleType>
        <xsd:restriction base="dms:Unknown"/>
      </xsd:simpleType>
    </xsd:element>
    <xsd:element name="lcf76f155ced4ddcb4097134ff3c332f" ma:index="27" nillable="true" ma:taxonomy="true" ma:internalName="lcf76f155ced4ddcb4097134ff3c332f" ma:taxonomyFieldName="MediaServiceImageTags" ma:displayName="画像タグ" ma:readOnly="false" ma:fieldId="{5cf76f15-5ced-4ddc-b409-7134ff3c332f}" ma:taxonomyMulti="true" ma:sspId="830bbbaa-6a32-4373-a1f7-811ce9549a2a"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9"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30"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f4cdcb3-8df3-40bb-aa01-17e691cee2b9" elementFormDefault="qualified">
    <xsd:import namespace="http://schemas.microsoft.com/office/2006/documentManagement/types"/>
    <xsd:import namespace="http://schemas.microsoft.com/office/infopath/2007/PartnerControls"/>
    <xsd:element name="SharedWithUsers" ma:index="1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共有相手の詳細情報" ma:internalName="SharedWithDetails" ma:readOnly="true">
      <xsd:simpleType>
        <xsd:restriction base="dms:Note">
          <xsd:maxLength value="255"/>
        </xsd:restriction>
      </xsd:simpleType>
    </xsd:element>
    <xsd:element name="TaxCatchAll" ma:index="28" nillable="true" ma:displayName="Taxonomy Catch All Column" ma:hidden="true" ma:list="{73514e13-ebdb-4e25-92f7-546732d44c91}" ma:internalName="TaxCatchAll" ma:showField="CatchAllData" ma:web="8f4cdcb3-8df3-40bb-aa01-17e691cee2b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E176A36-B09A-4466-914C-75790AF03D78}">
  <ds:schemaRefs>
    <ds:schemaRef ds:uri="http://schemas.microsoft.com/office/2006/documentManagement/types"/>
    <ds:schemaRef ds:uri="http://purl.org/dc/terms/"/>
    <ds:schemaRef ds:uri="8f4cdcb3-8df3-40bb-aa01-17e691cee2b9"/>
    <ds:schemaRef ds:uri="http://purl.org/dc/elements/1.1/"/>
    <ds:schemaRef ds:uri="http://schemas.microsoft.com/office/2006/metadata/properties"/>
    <ds:schemaRef ds:uri="http://www.w3.org/XML/1998/namespace"/>
    <ds:schemaRef ds:uri="ac1f43fb-e9e4-4612-89b7-617d43053bba"/>
    <ds:schemaRef ds:uri="http://schemas.microsoft.com/office/infopath/2007/PartnerControls"/>
    <ds:schemaRef ds:uri="http://schemas.openxmlformats.org/package/2006/metadata/core-properties"/>
    <ds:schemaRef ds:uri="http://purl.org/dc/dcmitype/"/>
  </ds:schemaRefs>
</ds:datastoreItem>
</file>

<file path=customXml/itemProps2.xml><?xml version="1.0" encoding="utf-8"?>
<ds:datastoreItem xmlns:ds="http://schemas.openxmlformats.org/officeDocument/2006/customXml" ds:itemID="{59AB423C-99B0-4BB5-B70B-F3DD1926A0EB}">
  <ds:schemaRefs>
    <ds:schemaRef ds:uri="http://schemas.microsoft.com/sharepoint/v3/contenttype/forms"/>
  </ds:schemaRefs>
</ds:datastoreItem>
</file>

<file path=customXml/itemProps3.xml><?xml version="1.0" encoding="utf-8"?>
<ds:datastoreItem xmlns:ds="http://schemas.openxmlformats.org/officeDocument/2006/customXml" ds:itemID="{5893D474-37DA-4323-A534-5F5D47B5727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c1f43fb-e9e4-4612-89b7-617d43053bba"/>
    <ds:schemaRef ds:uri="8f4cdcb3-8df3-40bb-aa01-17e691cee2b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3099</TotalTime>
  <Words>1023</Words>
  <Application>Microsoft Office PowerPoint</Application>
  <PresentationFormat>画面に合わせる (4:3)</PresentationFormat>
  <Paragraphs>115</Paragraphs>
  <Slides>6</Slides>
  <Notes>6</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6</vt:i4>
      </vt:variant>
    </vt:vector>
  </HeadingPairs>
  <TitlesOfParts>
    <vt:vector size="16" baseType="lpstr">
      <vt:lpstr>Meiryo UI</vt:lpstr>
      <vt:lpstr>メイリオ</vt:lpstr>
      <vt:lpstr>游ゴシック</vt:lpstr>
      <vt:lpstr>游ゴシック</vt:lpstr>
      <vt:lpstr>游ゴシック Light</vt:lpstr>
      <vt:lpstr>Arial</vt:lpstr>
      <vt:lpstr>Calibri</vt:lpstr>
      <vt:lpstr>Calibri Light</vt:lpstr>
      <vt:lpstr>Wingdings</vt:lpstr>
      <vt:lpstr>Office テーマ</vt:lpstr>
      <vt:lpstr>応募様式①　応募に当たっての注意事項</vt:lpstr>
      <vt:lpstr>応募様式②　基本情報</vt:lpstr>
      <vt:lpstr>応募様式③　応募背景</vt:lpstr>
      <vt:lpstr>応募様式④　取り組みの要旨</vt:lpstr>
      <vt:lpstr>応募様式➄　成果・効果</vt:lpstr>
      <vt:lpstr>応募様式⑥　今後の展開</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大仲 梓</dc:creator>
  <cp:lastModifiedBy>澤田 剛</cp:lastModifiedBy>
  <cp:revision>274</cp:revision>
  <cp:lastPrinted>2024-04-03T03:24:49Z</cp:lastPrinted>
  <dcterms:created xsi:type="dcterms:W3CDTF">2023-12-26T08:06:35Z</dcterms:created>
  <dcterms:modified xsi:type="dcterms:W3CDTF">2024-05-10T01:35:09Z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0x0101001294C6B1A67EFF4B8E96D98C47B9FDFC</vt:lpwstr>
  </property>
  <property fmtid="{D5CDD505-2E9C-101B-9397-08002B2CF9AE}" pid="3" name="MediaServiceImageTags">
    <vt:lpwstr/>
  </property>
</Properties>
</file>